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84" r:id="rId3"/>
  </p:sldMasterIdLst>
  <p:notesMasterIdLst>
    <p:notesMasterId r:id="rId24"/>
  </p:notesMasterIdLst>
  <p:handoutMasterIdLst>
    <p:handoutMasterId r:id="rId25"/>
  </p:handoutMasterIdLst>
  <p:sldIdLst>
    <p:sldId id="256" r:id="rId4"/>
    <p:sldId id="279" r:id="rId5"/>
    <p:sldId id="287" r:id="rId6"/>
    <p:sldId id="278" r:id="rId7"/>
    <p:sldId id="257" r:id="rId8"/>
    <p:sldId id="284" r:id="rId9"/>
    <p:sldId id="289" r:id="rId10"/>
    <p:sldId id="290" r:id="rId11"/>
    <p:sldId id="288" r:id="rId12"/>
    <p:sldId id="291" r:id="rId13"/>
    <p:sldId id="292" r:id="rId14"/>
    <p:sldId id="277" r:id="rId15"/>
    <p:sldId id="264" r:id="rId16"/>
    <p:sldId id="263" r:id="rId17"/>
    <p:sldId id="276" r:id="rId18"/>
    <p:sldId id="269" r:id="rId19"/>
    <p:sldId id="272" r:id="rId20"/>
    <p:sldId id="274" r:id="rId21"/>
    <p:sldId id="282" r:id="rId22"/>
    <p:sldId id="28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2" autoAdjust="0"/>
    <p:restoredTop sz="94978" autoAdjust="0"/>
  </p:normalViewPr>
  <p:slideViewPr>
    <p:cSldViewPr snapToGrid="0" snapToObjects="1">
      <p:cViewPr varScale="1">
        <p:scale>
          <a:sx n="144" d="100"/>
          <a:sy n="144" d="100"/>
        </p:scale>
        <p:origin x="-184" y="-112"/>
      </p:cViewPr>
      <p:guideLst>
        <p:guide orient="horz" pos="2160"/>
        <p:guide pos="2880"/>
      </p:guideLst>
    </p:cSldViewPr>
  </p:slideViewPr>
  <p:outlineViewPr>
    <p:cViewPr>
      <p:scale>
        <a:sx n="33" d="100"/>
        <a:sy n="33" d="100"/>
      </p:scale>
      <p:origin x="0" y="15624"/>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1" d="100"/>
          <a:sy n="61" d="100"/>
        </p:scale>
        <p:origin x="-2720"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B6D32E-8AFC-794A-AA80-D09FBA288D7D}" type="doc">
      <dgm:prSet loTypeId="urn:microsoft.com/office/officeart/2005/8/layout/venn1" loCatId="" qsTypeId="urn:microsoft.com/office/officeart/2005/8/quickstyle/simple1" qsCatId="simple" csTypeId="urn:microsoft.com/office/officeart/2005/8/colors/accent1_2" csCatId="accent1" phldr="1"/>
      <dgm:spPr/>
    </dgm:pt>
    <dgm:pt modelId="{56CD765D-9A03-5D49-85AF-6DC5A41D7714}">
      <dgm:prSet phldrT="[Text]"/>
      <dgm:spPr/>
      <dgm:t>
        <a:bodyPr/>
        <a:lstStyle/>
        <a:p>
          <a:r>
            <a:rPr lang="en-US" dirty="0" smtClean="0"/>
            <a:t>Shared vision and interests</a:t>
          </a:r>
          <a:endParaRPr lang="en-US" dirty="0"/>
        </a:p>
      </dgm:t>
    </dgm:pt>
    <dgm:pt modelId="{40673B8B-3C2C-F849-93B5-C73C0E046BED}" type="parTrans" cxnId="{B3E06928-ED29-9848-AB5F-CE4A55322872}">
      <dgm:prSet/>
      <dgm:spPr/>
      <dgm:t>
        <a:bodyPr/>
        <a:lstStyle/>
        <a:p>
          <a:endParaRPr lang="en-US"/>
        </a:p>
      </dgm:t>
    </dgm:pt>
    <dgm:pt modelId="{34B0337E-44EA-1143-BE37-54471363CF7B}" type="sibTrans" cxnId="{B3E06928-ED29-9848-AB5F-CE4A55322872}">
      <dgm:prSet/>
      <dgm:spPr/>
      <dgm:t>
        <a:bodyPr/>
        <a:lstStyle/>
        <a:p>
          <a:endParaRPr lang="en-US"/>
        </a:p>
      </dgm:t>
    </dgm:pt>
    <dgm:pt modelId="{CF120A20-34A1-064E-AA36-ED01E3B5C3C6}">
      <dgm:prSet phldrT="[Text]"/>
      <dgm:spPr/>
      <dgm:t>
        <a:bodyPr/>
        <a:lstStyle/>
        <a:p>
          <a:r>
            <a:rPr lang="en-US" dirty="0" smtClean="0"/>
            <a:t>  Multi-level     collaborators</a:t>
          </a:r>
          <a:endParaRPr lang="en-US" dirty="0"/>
        </a:p>
      </dgm:t>
    </dgm:pt>
    <dgm:pt modelId="{0E8C14FC-98AD-7147-8ABF-3FC77F8EEBC1}" type="parTrans" cxnId="{74167D7D-735A-1947-8567-7E7CB0C27415}">
      <dgm:prSet/>
      <dgm:spPr/>
      <dgm:t>
        <a:bodyPr/>
        <a:lstStyle/>
        <a:p>
          <a:endParaRPr lang="en-US"/>
        </a:p>
      </dgm:t>
    </dgm:pt>
    <dgm:pt modelId="{16EC9E9F-DDA6-874E-A19F-D7485DE9101B}" type="sibTrans" cxnId="{74167D7D-735A-1947-8567-7E7CB0C27415}">
      <dgm:prSet/>
      <dgm:spPr/>
      <dgm:t>
        <a:bodyPr/>
        <a:lstStyle/>
        <a:p>
          <a:endParaRPr lang="en-US"/>
        </a:p>
      </dgm:t>
    </dgm:pt>
    <dgm:pt modelId="{5D182CCA-111F-814F-A21D-31CFE4D5C832}">
      <dgm:prSet phldrT="[Text]"/>
      <dgm:spPr/>
      <dgm:t>
        <a:bodyPr/>
        <a:lstStyle/>
        <a:p>
          <a:r>
            <a:rPr lang="en-US" dirty="0" smtClean="0"/>
            <a:t>Opportunities for action</a:t>
          </a:r>
          <a:endParaRPr lang="en-US" dirty="0"/>
        </a:p>
      </dgm:t>
    </dgm:pt>
    <dgm:pt modelId="{F80263F5-7488-874A-B213-4B7F04A717D1}" type="parTrans" cxnId="{3EBCAED6-AB6D-4C4C-AC69-EEEB94ECBDD7}">
      <dgm:prSet/>
      <dgm:spPr/>
      <dgm:t>
        <a:bodyPr/>
        <a:lstStyle/>
        <a:p>
          <a:endParaRPr lang="en-US"/>
        </a:p>
      </dgm:t>
    </dgm:pt>
    <dgm:pt modelId="{523BAC5B-06A8-3B4B-82DC-A5926D1D797A}" type="sibTrans" cxnId="{3EBCAED6-AB6D-4C4C-AC69-EEEB94ECBDD7}">
      <dgm:prSet/>
      <dgm:spPr/>
      <dgm:t>
        <a:bodyPr/>
        <a:lstStyle/>
        <a:p>
          <a:endParaRPr lang="en-US"/>
        </a:p>
      </dgm:t>
    </dgm:pt>
    <dgm:pt modelId="{532FAA2E-2231-C24F-AD4E-678B675E6D70}" type="pres">
      <dgm:prSet presAssocID="{AEB6D32E-8AFC-794A-AA80-D09FBA288D7D}" presName="compositeShape" presStyleCnt="0">
        <dgm:presLayoutVars>
          <dgm:chMax val="7"/>
          <dgm:dir/>
          <dgm:resizeHandles val="exact"/>
        </dgm:presLayoutVars>
      </dgm:prSet>
      <dgm:spPr/>
    </dgm:pt>
    <dgm:pt modelId="{09A6926B-6CBD-7144-9811-5DE040B1285D}" type="pres">
      <dgm:prSet presAssocID="{56CD765D-9A03-5D49-85AF-6DC5A41D7714}" presName="circ1" presStyleLbl="vennNode1" presStyleIdx="0" presStyleCnt="3"/>
      <dgm:spPr/>
      <dgm:t>
        <a:bodyPr/>
        <a:lstStyle/>
        <a:p>
          <a:endParaRPr lang="en-US"/>
        </a:p>
      </dgm:t>
    </dgm:pt>
    <dgm:pt modelId="{7659FABB-0667-FB44-BF0D-9BE0DECBE8C0}" type="pres">
      <dgm:prSet presAssocID="{56CD765D-9A03-5D49-85AF-6DC5A41D7714}" presName="circ1Tx" presStyleLbl="revTx" presStyleIdx="0" presStyleCnt="0">
        <dgm:presLayoutVars>
          <dgm:chMax val="0"/>
          <dgm:chPref val="0"/>
          <dgm:bulletEnabled val="1"/>
        </dgm:presLayoutVars>
      </dgm:prSet>
      <dgm:spPr/>
      <dgm:t>
        <a:bodyPr/>
        <a:lstStyle/>
        <a:p>
          <a:endParaRPr lang="en-US"/>
        </a:p>
      </dgm:t>
    </dgm:pt>
    <dgm:pt modelId="{6AF3F001-1020-B741-B949-62DA117600C7}" type="pres">
      <dgm:prSet presAssocID="{CF120A20-34A1-064E-AA36-ED01E3B5C3C6}" presName="circ2" presStyleLbl="vennNode1" presStyleIdx="1" presStyleCnt="3"/>
      <dgm:spPr/>
      <dgm:t>
        <a:bodyPr/>
        <a:lstStyle/>
        <a:p>
          <a:endParaRPr lang="en-US"/>
        </a:p>
      </dgm:t>
    </dgm:pt>
    <dgm:pt modelId="{B01B8C2C-3783-144A-ACB2-96620ED67633}" type="pres">
      <dgm:prSet presAssocID="{CF120A20-34A1-064E-AA36-ED01E3B5C3C6}" presName="circ2Tx" presStyleLbl="revTx" presStyleIdx="0" presStyleCnt="0">
        <dgm:presLayoutVars>
          <dgm:chMax val="0"/>
          <dgm:chPref val="0"/>
          <dgm:bulletEnabled val="1"/>
        </dgm:presLayoutVars>
      </dgm:prSet>
      <dgm:spPr/>
      <dgm:t>
        <a:bodyPr/>
        <a:lstStyle/>
        <a:p>
          <a:endParaRPr lang="en-US"/>
        </a:p>
      </dgm:t>
    </dgm:pt>
    <dgm:pt modelId="{FC15CFED-3406-2646-AE2E-935DA2F94AAB}" type="pres">
      <dgm:prSet presAssocID="{5D182CCA-111F-814F-A21D-31CFE4D5C832}" presName="circ3" presStyleLbl="vennNode1" presStyleIdx="2" presStyleCnt="3" custScaleX="100597"/>
      <dgm:spPr>
        <a:prstGeom prst="ellipse">
          <a:avLst/>
        </a:prstGeom>
      </dgm:spPr>
      <dgm:t>
        <a:bodyPr/>
        <a:lstStyle/>
        <a:p>
          <a:endParaRPr lang="en-US"/>
        </a:p>
      </dgm:t>
    </dgm:pt>
    <dgm:pt modelId="{CAC5149A-D91C-E246-A7AA-0B818AA7BA84}" type="pres">
      <dgm:prSet presAssocID="{5D182CCA-111F-814F-A21D-31CFE4D5C832}" presName="circ3Tx" presStyleLbl="revTx" presStyleIdx="0" presStyleCnt="0">
        <dgm:presLayoutVars>
          <dgm:chMax val="0"/>
          <dgm:chPref val="0"/>
          <dgm:bulletEnabled val="1"/>
        </dgm:presLayoutVars>
      </dgm:prSet>
      <dgm:spPr/>
      <dgm:t>
        <a:bodyPr/>
        <a:lstStyle/>
        <a:p>
          <a:endParaRPr lang="en-US"/>
        </a:p>
      </dgm:t>
    </dgm:pt>
  </dgm:ptLst>
  <dgm:cxnLst>
    <dgm:cxn modelId="{D1DAEE3B-A314-2D4A-864F-5E1898B3C6DC}" type="presOf" srcId="{56CD765D-9A03-5D49-85AF-6DC5A41D7714}" destId="{7659FABB-0667-FB44-BF0D-9BE0DECBE8C0}" srcOrd="1" destOrd="0" presId="urn:microsoft.com/office/officeart/2005/8/layout/venn1"/>
    <dgm:cxn modelId="{375729F1-EFDA-C143-B35A-C9D9F401D2C7}" type="presOf" srcId="{5D182CCA-111F-814F-A21D-31CFE4D5C832}" destId="{FC15CFED-3406-2646-AE2E-935DA2F94AAB}" srcOrd="0" destOrd="0" presId="urn:microsoft.com/office/officeart/2005/8/layout/venn1"/>
    <dgm:cxn modelId="{3EBCAED6-AB6D-4C4C-AC69-EEEB94ECBDD7}" srcId="{AEB6D32E-8AFC-794A-AA80-D09FBA288D7D}" destId="{5D182CCA-111F-814F-A21D-31CFE4D5C832}" srcOrd="2" destOrd="0" parTransId="{F80263F5-7488-874A-B213-4B7F04A717D1}" sibTransId="{523BAC5B-06A8-3B4B-82DC-A5926D1D797A}"/>
    <dgm:cxn modelId="{84985658-43CE-D94F-961B-F2FA0895B7E4}" type="presOf" srcId="{AEB6D32E-8AFC-794A-AA80-D09FBA288D7D}" destId="{532FAA2E-2231-C24F-AD4E-678B675E6D70}" srcOrd="0" destOrd="0" presId="urn:microsoft.com/office/officeart/2005/8/layout/venn1"/>
    <dgm:cxn modelId="{B062313B-C5D4-F944-BE0A-E000F9AFE197}" type="presOf" srcId="{56CD765D-9A03-5D49-85AF-6DC5A41D7714}" destId="{09A6926B-6CBD-7144-9811-5DE040B1285D}" srcOrd="0" destOrd="0" presId="urn:microsoft.com/office/officeart/2005/8/layout/venn1"/>
    <dgm:cxn modelId="{8FD53F03-8775-7C48-9A63-8F64D26F9A30}" type="presOf" srcId="{CF120A20-34A1-064E-AA36-ED01E3B5C3C6}" destId="{B01B8C2C-3783-144A-ACB2-96620ED67633}" srcOrd="1" destOrd="0" presId="urn:microsoft.com/office/officeart/2005/8/layout/venn1"/>
    <dgm:cxn modelId="{802BBBB9-5DC3-784C-BCA9-E8030532F001}" type="presOf" srcId="{5D182CCA-111F-814F-A21D-31CFE4D5C832}" destId="{CAC5149A-D91C-E246-A7AA-0B818AA7BA84}" srcOrd="1" destOrd="0" presId="urn:microsoft.com/office/officeart/2005/8/layout/venn1"/>
    <dgm:cxn modelId="{74167D7D-735A-1947-8567-7E7CB0C27415}" srcId="{AEB6D32E-8AFC-794A-AA80-D09FBA288D7D}" destId="{CF120A20-34A1-064E-AA36-ED01E3B5C3C6}" srcOrd="1" destOrd="0" parTransId="{0E8C14FC-98AD-7147-8ABF-3FC77F8EEBC1}" sibTransId="{16EC9E9F-DDA6-874E-A19F-D7485DE9101B}"/>
    <dgm:cxn modelId="{A3BB338F-46CA-6C46-A6D5-ABBB765CF844}" type="presOf" srcId="{CF120A20-34A1-064E-AA36-ED01E3B5C3C6}" destId="{6AF3F001-1020-B741-B949-62DA117600C7}" srcOrd="0" destOrd="0" presId="urn:microsoft.com/office/officeart/2005/8/layout/venn1"/>
    <dgm:cxn modelId="{B3E06928-ED29-9848-AB5F-CE4A55322872}" srcId="{AEB6D32E-8AFC-794A-AA80-D09FBA288D7D}" destId="{56CD765D-9A03-5D49-85AF-6DC5A41D7714}" srcOrd="0" destOrd="0" parTransId="{40673B8B-3C2C-F849-93B5-C73C0E046BED}" sibTransId="{34B0337E-44EA-1143-BE37-54471363CF7B}"/>
    <dgm:cxn modelId="{F174DE6B-0E10-F84E-BC86-5329E8673AD0}" type="presParOf" srcId="{532FAA2E-2231-C24F-AD4E-678B675E6D70}" destId="{09A6926B-6CBD-7144-9811-5DE040B1285D}" srcOrd="0" destOrd="0" presId="urn:microsoft.com/office/officeart/2005/8/layout/venn1"/>
    <dgm:cxn modelId="{CB3E14CE-2B71-2A4F-88B8-F8FA548B2ADE}" type="presParOf" srcId="{532FAA2E-2231-C24F-AD4E-678B675E6D70}" destId="{7659FABB-0667-FB44-BF0D-9BE0DECBE8C0}" srcOrd="1" destOrd="0" presId="urn:microsoft.com/office/officeart/2005/8/layout/venn1"/>
    <dgm:cxn modelId="{EB9C81C3-CE66-3447-827E-871E434F0183}" type="presParOf" srcId="{532FAA2E-2231-C24F-AD4E-678B675E6D70}" destId="{6AF3F001-1020-B741-B949-62DA117600C7}" srcOrd="2" destOrd="0" presId="urn:microsoft.com/office/officeart/2005/8/layout/venn1"/>
    <dgm:cxn modelId="{8BE8600C-2E5F-6C49-9234-D110CA59761C}" type="presParOf" srcId="{532FAA2E-2231-C24F-AD4E-678B675E6D70}" destId="{B01B8C2C-3783-144A-ACB2-96620ED67633}" srcOrd="3" destOrd="0" presId="urn:microsoft.com/office/officeart/2005/8/layout/venn1"/>
    <dgm:cxn modelId="{66560461-B803-F743-A7B3-54FFA53143DF}" type="presParOf" srcId="{532FAA2E-2231-C24F-AD4E-678B675E6D70}" destId="{FC15CFED-3406-2646-AE2E-935DA2F94AAB}" srcOrd="4" destOrd="0" presId="urn:microsoft.com/office/officeart/2005/8/layout/venn1"/>
    <dgm:cxn modelId="{B64F5C25-55C0-3244-8C15-6857222B497D}" type="presParOf" srcId="{532FAA2E-2231-C24F-AD4E-678B675E6D70}" destId="{CAC5149A-D91C-E246-A7AA-0B818AA7BA84}"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3DF055C-7236-6E47-B629-59C568CE26ED}" type="doc">
      <dgm:prSet loTypeId="urn:microsoft.com/office/officeart/2005/8/layout/cycle2" loCatId="" qsTypeId="urn:microsoft.com/office/officeart/2005/8/quickstyle/simple4" qsCatId="simple" csTypeId="urn:microsoft.com/office/officeart/2005/8/colors/accent1_2" csCatId="accent1" phldr="1"/>
      <dgm:spPr/>
      <dgm:t>
        <a:bodyPr/>
        <a:lstStyle/>
        <a:p>
          <a:endParaRPr lang="en-US"/>
        </a:p>
      </dgm:t>
    </dgm:pt>
    <dgm:pt modelId="{8B4E1A19-8C09-264E-BD07-2D318E9C1C1E}">
      <dgm:prSet/>
      <dgm:spPr/>
      <dgm:t>
        <a:bodyPr/>
        <a:lstStyle/>
        <a:p>
          <a:pPr rtl="0"/>
          <a:r>
            <a:rPr lang="en-US" smtClean="0"/>
            <a:t>Trust building</a:t>
          </a:r>
          <a:endParaRPr lang="en-US"/>
        </a:p>
      </dgm:t>
    </dgm:pt>
    <dgm:pt modelId="{B771C5A4-6D2B-6244-947A-208CA5A1ADA1}" type="parTrans" cxnId="{54787D81-F2BB-0342-B892-26FE0675899B}">
      <dgm:prSet/>
      <dgm:spPr/>
      <dgm:t>
        <a:bodyPr/>
        <a:lstStyle/>
        <a:p>
          <a:endParaRPr lang="en-US"/>
        </a:p>
      </dgm:t>
    </dgm:pt>
    <dgm:pt modelId="{01066984-155A-434D-8CC3-CCDE4CE6AE80}" type="sibTrans" cxnId="{54787D81-F2BB-0342-B892-26FE0675899B}">
      <dgm:prSet/>
      <dgm:spPr/>
      <dgm:t>
        <a:bodyPr/>
        <a:lstStyle/>
        <a:p>
          <a:endParaRPr lang="en-US"/>
        </a:p>
      </dgm:t>
    </dgm:pt>
    <dgm:pt modelId="{3F78CBDC-6C12-2B42-822A-E1D4264D8B4C}">
      <dgm:prSet/>
      <dgm:spPr/>
      <dgm:t>
        <a:bodyPr/>
        <a:lstStyle/>
        <a:p>
          <a:pPr rtl="0"/>
          <a:r>
            <a:rPr lang="en-US" dirty="0" smtClean="0"/>
            <a:t>Buttressing commitment</a:t>
          </a:r>
          <a:endParaRPr lang="en-US" dirty="0"/>
        </a:p>
      </dgm:t>
    </dgm:pt>
    <dgm:pt modelId="{EFEEA40D-53FE-E94E-9794-0D7223557519}" type="parTrans" cxnId="{8776EF6B-81E9-D241-BC5E-46EED4F18705}">
      <dgm:prSet/>
      <dgm:spPr/>
      <dgm:t>
        <a:bodyPr/>
        <a:lstStyle/>
        <a:p>
          <a:endParaRPr lang="en-US"/>
        </a:p>
      </dgm:t>
    </dgm:pt>
    <dgm:pt modelId="{B5B56407-F387-C247-AEBC-C2C95857DA90}" type="sibTrans" cxnId="{8776EF6B-81E9-D241-BC5E-46EED4F18705}">
      <dgm:prSet/>
      <dgm:spPr/>
      <dgm:t>
        <a:bodyPr/>
        <a:lstStyle/>
        <a:p>
          <a:endParaRPr lang="en-US"/>
        </a:p>
      </dgm:t>
    </dgm:pt>
    <dgm:pt modelId="{3B223257-6C14-0442-8E9B-A64F45D057D3}">
      <dgm:prSet/>
      <dgm:spPr/>
      <dgm:t>
        <a:bodyPr/>
        <a:lstStyle/>
        <a:p>
          <a:pPr rtl="0"/>
          <a:r>
            <a:rPr lang="en-US" dirty="0" smtClean="0"/>
            <a:t>Targeting barriers</a:t>
          </a:r>
          <a:endParaRPr lang="en-US" dirty="0"/>
        </a:p>
      </dgm:t>
    </dgm:pt>
    <dgm:pt modelId="{C37F45C9-E3E6-DD44-8139-930FE3F8CA1E}" type="parTrans" cxnId="{7880962F-FC62-EB43-8DC1-C328C18BA61C}">
      <dgm:prSet/>
      <dgm:spPr/>
      <dgm:t>
        <a:bodyPr/>
        <a:lstStyle/>
        <a:p>
          <a:endParaRPr lang="en-US"/>
        </a:p>
      </dgm:t>
    </dgm:pt>
    <dgm:pt modelId="{7E74A972-6667-C244-8728-76C8A48EC927}" type="sibTrans" cxnId="{7880962F-FC62-EB43-8DC1-C328C18BA61C}">
      <dgm:prSet/>
      <dgm:spPr/>
      <dgm:t>
        <a:bodyPr/>
        <a:lstStyle/>
        <a:p>
          <a:endParaRPr lang="en-US"/>
        </a:p>
      </dgm:t>
    </dgm:pt>
    <dgm:pt modelId="{9A0DF5FF-254C-B04E-B2F9-358F698ED7A6}">
      <dgm:prSet/>
      <dgm:spPr/>
      <dgm:t>
        <a:bodyPr/>
        <a:lstStyle/>
        <a:p>
          <a:pPr rtl="0"/>
          <a:r>
            <a:rPr lang="en-US" dirty="0" smtClean="0"/>
            <a:t>Developing a collective impact orientation</a:t>
          </a:r>
          <a:endParaRPr lang="en-US" dirty="0"/>
        </a:p>
      </dgm:t>
    </dgm:pt>
    <dgm:pt modelId="{32D66CCC-4C34-2F4E-BBFC-5F4E86FB5F0E}" type="parTrans" cxnId="{2EC7DA17-F30F-9D44-A051-E6089A7B797D}">
      <dgm:prSet/>
      <dgm:spPr/>
      <dgm:t>
        <a:bodyPr/>
        <a:lstStyle/>
        <a:p>
          <a:endParaRPr lang="en-US"/>
        </a:p>
      </dgm:t>
    </dgm:pt>
    <dgm:pt modelId="{2BB90F4A-86F8-B148-8DBE-162824AF4330}" type="sibTrans" cxnId="{2EC7DA17-F30F-9D44-A051-E6089A7B797D}">
      <dgm:prSet/>
      <dgm:spPr/>
      <dgm:t>
        <a:bodyPr/>
        <a:lstStyle/>
        <a:p>
          <a:endParaRPr lang="en-US"/>
        </a:p>
      </dgm:t>
    </dgm:pt>
    <dgm:pt modelId="{37E52F24-09EE-B647-A586-242316FD7537}">
      <dgm:prSet/>
      <dgm:spPr/>
      <dgm:t>
        <a:bodyPr/>
        <a:lstStyle/>
        <a:p>
          <a:pPr rtl="0"/>
          <a:r>
            <a:rPr lang="en-US" dirty="0" smtClean="0"/>
            <a:t>Sharing knowledge, tools, data, best practices</a:t>
          </a:r>
          <a:endParaRPr lang="en-US" dirty="0"/>
        </a:p>
      </dgm:t>
    </dgm:pt>
    <dgm:pt modelId="{18AD2FA7-A435-8B41-8210-BC28F26B386D}" type="parTrans" cxnId="{5A73F2F2-4E9C-704F-9A51-4DECDA08423F}">
      <dgm:prSet/>
      <dgm:spPr/>
      <dgm:t>
        <a:bodyPr/>
        <a:lstStyle/>
        <a:p>
          <a:endParaRPr lang="en-US"/>
        </a:p>
      </dgm:t>
    </dgm:pt>
    <dgm:pt modelId="{AB60133A-F401-B944-9430-12AF57D5E32B}" type="sibTrans" cxnId="{5A73F2F2-4E9C-704F-9A51-4DECDA08423F}">
      <dgm:prSet/>
      <dgm:spPr/>
      <dgm:t>
        <a:bodyPr/>
        <a:lstStyle/>
        <a:p>
          <a:endParaRPr lang="en-US"/>
        </a:p>
      </dgm:t>
    </dgm:pt>
    <dgm:pt modelId="{7537CE72-07A7-E445-B348-80C1A7E00FE7}" type="pres">
      <dgm:prSet presAssocID="{03DF055C-7236-6E47-B629-59C568CE26ED}" presName="cycle" presStyleCnt="0">
        <dgm:presLayoutVars>
          <dgm:dir/>
          <dgm:resizeHandles val="exact"/>
        </dgm:presLayoutVars>
      </dgm:prSet>
      <dgm:spPr/>
      <dgm:t>
        <a:bodyPr/>
        <a:lstStyle/>
        <a:p>
          <a:endParaRPr lang="en-US"/>
        </a:p>
      </dgm:t>
    </dgm:pt>
    <dgm:pt modelId="{5523EA03-F850-7442-BC6D-3E1E7FEA1B88}" type="pres">
      <dgm:prSet presAssocID="{8B4E1A19-8C09-264E-BD07-2D318E9C1C1E}" presName="node" presStyleLbl="node1" presStyleIdx="0" presStyleCnt="5">
        <dgm:presLayoutVars>
          <dgm:bulletEnabled val="1"/>
        </dgm:presLayoutVars>
      </dgm:prSet>
      <dgm:spPr/>
      <dgm:t>
        <a:bodyPr/>
        <a:lstStyle/>
        <a:p>
          <a:endParaRPr lang="en-US"/>
        </a:p>
      </dgm:t>
    </dgm:pt>
    <dgm:pt modelId="{8C4CC191-D6BC-A84F-A824-532C5EDB7CFD}" type="pres">
      <dgm:prSet presAssocID="{01066984-155A-434D-8CC3-CCDE4CE6AE80}" presName="sibTrans" presStyleLbl="sibTrans2D1" presStyleIdx="0" presStyleCnt="5"/>
      <dgm:spPr/>
      <dgm:t>
        <a:bodyPr/>
        <a:lstStyle/>
        <a:p>
          <a:endParaRPr lang="en-US"/>
        </a:p>
      </dgm:t>
    </dgm:pt>
    <dgm:pt modelId="{7111C203-4831-5E4E-8E51-E789CE13BC88}" type="pres">
      <dgm:prSet presAssocID="{01066984-155A-434D-8CC3-CCDE4CE6AE80}" presName="connectorText" presStyleLbl="sibTrans2D1" presStyleIdx="0" presStyleCnt="5"/>
      <dgm:spPr/>
      <dgm:t>
        <a:bodyPr/>
        <a:lstStyle/>
        <a:p>
          <a:endParaRPr lang="en-US"/>
        </a:p>
      </dgm:t>
    </dgm:pt>
    <dgm:pt modelId="{EA7A759B-873C-AC4F-8BF1-50432CD9BB8D}" type="pres">
      <dgm:prSet presAssocID="{3F78CBDC-6C12-2B42-822A-E1D4264D8B4C}" presName="node" presStyleLbl="node1" presStyleIdx="1" presStyleCnt="5">
        <dgm:presLayoutVars>
          <dgm:bulletEnabled val="1"/>
        </dgm:presLayoutVars>
      </dgm:prSet>
      <dgm:spPr/>
      <dgm:t>
        <a:bodyPr/>
        <a:lstStyle/>
        <a:p>
          <a:endParaRPr lang="en-US"/>
        </a:p>
      </dgm:t>
    </dgm:pt>
    <dgm:pt modelId="{1CD863DA-B520-7C44-AB2D-CA316FCB94CF}" type="pres">
      <dgm:prSet presAssocID="{B5B56407-F387-C247-AEBC-C2C95857DA90}" presName="sibTrans" presStyleLbl="sibTrans2D1" presStyleIdx="1" presStyleCnt="5"/>
      <dgm:spPr/>
      <dgm:t>
        <a:bodyPr/>
        <a:lstStyle/>
        <a:p>
          <a:endParaRPr lang="en-US"/>
        </a:p>
      </dgm:t>
    </dgm:pt>
    <dgm:pt modelId="{853BF5FE-5E03-294B-AD9C-88038D00A91A}" type="pres">
      <dgm:prSet presAssocID="{B5B56407-F387-C247-AEBC-C2C95857DA90}" presName="connectorText" presStyleLbl="sibTrans2D1" presStyleIdx="1" presStyleCnt="5"/>
      <dgm:spPr/>
      <dgm:t>
        <a:bodyPr/>
        <a:lstStyle/>
        <a:p>
          <a:endParaRPr lang="en-US"/>
        </a:p>
      </dgm:t>
    </dgm:pt>
    <dgm:pt modelId="{87C6265B-B34F-B242-B516-69B7D2076A05}" type="pres">
      <dgm:prSet presAssocID="{3B223257-6C14-0442-8E9B-A64F45D057D3}" presName="node" presStyleLbl="node1" presStyleIdx="2" presStyleCnt="5">
        <dgm:presLayoutVars>
          <dgm:bulletEnabled val="1"/>
        </dgm:presLayoutVars>
      </dgm:prSet>
      <dgm:spPr/>
      <dgm:t>
        <a:bodyPr/>
        <a:lstStyle/>
        <a:p>
          <a:endParaRPr lang="en-US"/>
        </a:p>
      </dgm:t>
    </dgm:pt>
    <dgm:pt modelId="{D2A92130-2F2E-8744-9FBB-9FC85AE4F5A4}" type="pres">
      <dgm:prSet presAssocID="{7E74A972-6667-C244-8728-76C8A48EC927}" presName="sibTrans" presStyleLbl="sibTrans2D1" presStyleIdx="2" presStyleCnt="5"/>
      <dgm:spPr/>
      <dgm:t>
        <a:bodyPr/>
        <a:lstStyle/>
        <a:p>
          <a:endParaRPr lang="en-US"/>
        </a:p>
      </dgm:t>
    </dgm:pt>
    <dgm:pt modelId="{6EDFD277-1F1A-944F-A0D2-B828797827B8}" type="pres">
      <dgm:prSet presAssocID="{7E74A972-6667-C244-8728-76C8A48EC927}" presName="connectorText" presStyleLbl="sibTrans2D1" presStyleIdx="2" presStyleCnt="5"/>
      <dgm:spPr/>
      <dgm:t>
        <a:bodyPr/>
        <a:lstStyle/>
        <a:p>
          <a:endParaRPr lang="en-US"/>
        </a:p>
      </dgm:t>
    </dgm:pt>
    <dgm:pt modelId="{E45546FC-06C1-A24F-9F23-6D121D711868}" type="pres">
      <dgm:prSet presAssocID="{9A0DF5FF-254C-B04E-B2F9-358F698ED7A6}" presName="node" presStyleLbl="node1" presStyleIdx="3" presStyleCnt="5">
        <dgm:presLayoutVars>
          <dgm:bulletEnabled val="1"/>
        </dgm:presLayoutVars>
      </dgm:prSet>
      <dgm:spPr/>
      <dgm:t>
        <a:bodyPr/>
        <a:lstStyle/>
        <a:p>
          <a:endParaRPr lang="en-US"/>
        </a:p>
      </dgm:t>
    </dgm:pt>
    <dgm:pt modelId="{D47C7079-FCE7-3843-8E06-F6B6F8008334}" type="pres">
      <dgm:prSet presAssocID="{2BB90F4A-86F8-B148-8DBE-162824AF4330}" presName="sibTrans" presStyleLbl="sibTrans2D1" presStyleIdx="3" presStyleCnt="5"/>
      <dgm:spPr/>
      <dgm:t>
        <a:bodyPr/>
        <a:lstStyle/>
        <a:p>
          <a:endParaRPr lang="en-US"/>
        </a:p>
      </dgm:t>
    </dgm:pt>
    <dgm:pt modelId="{B5092D5E-B307-874B-8E39-DCE3A4788477}" type="pres">
      <dgm:prSet presAssocID="{2BB90F4A-86F8-B148-8DBE-162824AF4330}" presName="connectorText" presStyleLbl="sibTrans2D1" presStyleIdx="3" presStyleCnt="5"/>
      <dgm:spPr/>
      <dgm:t>
        <a:bodyPr/>
        <a:lstStyle/>
        <a:p>
          <a:endParaRPr lang="en-US"/>
        </a:p>
      </dgm:t>
    </dgm:pt>
    <dgm:pt modelId="{7A02AF54-446F-2749-8260-2164776B40EC}" type="pres">
      <dgm:prSet presAssocID="{37E52F24-09EE-B647-A586-242316FD7537}" presName="node" presStyleLbl="node1" presStyleIdx="4" presStyleCnt="5">
        <dgm:presLayoutVars>
          <dgm:bulletEnabled val="1"/>
        </dgm:presLayoutVars>
      </dgm:prSet>
      <dgm:spPr/>
      <dgm:t>
        <a:bodyPr/>
        <a:lstStyle/>
        <a:p>
          <a:endParaRPr lang="en-US"/>
        </a:p>
      </dgm:t>
    </dgm:pt>
    <dgm:pt modelId="{472059D2-5D2E-BE41-B685-EAC02A6F8AEE}" type="pres">
      <dgm:prSet presAssocID="{AB60133A-F401-B944-9430-12AF57D5E32B}" presName="sibTrans" presStyleLbl="sibTrans2D1" presStyleIdx="4" presStyleCnt="5"/>
      <dgm:spPr/>
      <dgm:t>
        <a:bodyPr/>
        <a:lstStyle/>
        <a:p>
          <a:endParaRPr lang="en-US"/>
        </a:p>
      </dgm:t>
    </dgm:pt>
    <dgm:pt modelId="{2E082771-A597-C448-9B7E-204E61681390}" type="pres">
      <dgm:prSet presAssocID="{AB60133A-F401-B944-9430-12AF57D5E32B}" presName="connectorText" presStyleLbl="sibTrans2D1" presStyleIdx="4" presStyleCnt="5"/>
      <dgm:spPr/>
      <dgm:t>
        <a:bodyPr/>
        <a:lstStyle/>
        <a:p>
          <a:endParaRPr lang="en-US"/>
        </a:p>
      </dgm:t>
    </dgm:pt>
  </dgm:ptLst>
  <dgm:cxnLst>
    <dgm:cxn modelId="{BFE984AD-52DA-2849-BA24-8AA2BF81D83B}" type="presOf" srcId="{8B4E1A19-8C09-264E-BD07-2D318E9C1C1E}" destId="{5523EA03-F850-7442-BC6D-3E1E7FEA1B88}" srcOrd="0" destOrd="0" presId="urn:microsoft.com/office/officeart/2005/8/layout/cycle2"/>
    <dgm:cxn modelId="{632837BC-00E2-7B40-8E11-1692DCA207DC}" type="presOf" srcId="{2BB90F4A-86F8-B148-8DBE-162824AF4330}" destId="{B5092D5E-B307-874B-8E39-DCE3A4788477}" srcOrd="1" destOrd="0" presId="urn:microsoft.com/office/officeart/2005/8/layout/cycle2"/>
    <dgm:cxn modelId="{21F6D3E1-72EE-1842-991F-0BF02CB6DA7F}" type="presOf" srcId="{03DF055C-7236-6E47-B629-59C568CE26ED}" destId="{7537CE72-07A7-E445-B348-80C1A7E00FE7}" srcOrd="0" destOrd="0" presId="urn:microsoft.com/office/officeart/2005/8/layout/cycle2"/>
    <dgm:cxn modelId="{D9DB2655-5DC7-504A-9461-2C182F18198C}" type="presOf" srcId="{AB60133A-F401-B944-9430-12AF57D5E32B}" destId="{2E082771-A597-C448-9B7E-204E61681390}" srcOrd="1" destOrd="0" presId="urn:microsoft.com/office/officeart/2005/8/layout/cycle2"/>
    <dgm:cxn modelId="{8776EF6B-81E9-D241-BC5E-46EED4F18705}" srcId="{03DF055C-7236-6E47-B629-59C568CE26ED}" destId="{3F78CBDC-6C12-2B42-822A-E1D4264D8B4C}" srcOrd="1" destOrd="0" parTransId="{EFEEA40D-53FE-E94E-9794-0D7223557519}" sibTransId="{B5B56407-F387-C247-AEBC-C2C95857DA90}"/>
    <dgm:cxn modelId="{5A73F2F2-4E9C-704F-9A51-4DECDA08423F}" srcId="{03DF055C-7236-6E47-B629-59C568CE26ED}" destId="{37E52F24-09EE-B647-A586-242316FD7537}" srcOrd="4" destOrd="0" parTransId="{18AD2FA7-A435-8B41-8210-BC28F26B386D}" sibTransId="{AB60133A-F401-B944-9430-12AF57D5E32B}"/>
    <dgm:cxn modelId="{50B22693-C5C5-A546-B673-711CDEED098F}" type="presOf" srcId="{01066984-155A-434D-8CC3-CCDE4CE6AE80}" destId="{8C4CC191-D6BC-A84F-A824-532C5EDB7CFD}" srcOrd="0" destOrd="0" presId="urn:microsoft.com/office/officeart/2005/8/layout/cycle2"/>
    <dgm:cxn modelId="{2EC7DA17-F30F-9D44-A051-E6089A7B797D}" srcId="{03DF055C-7236-6E47-B629-59C568CE26ED}" destId="{9A0DF5FF-254C-B04E-B2F9-358F698ED7A6}" srcOrd="3" destOrd="0" parTransId="{32D66CCC-4C34-2F4E-BBFC-5F4E86FB5F0E}" sibTransId="{2BB90F4A-86F8-B148-8DBE-162824AF4330}"/>
    <dgm:cxn modelId="{CE2AF1B1-EE23-364E-8D3C-3CDC50A50F3D}" type="presOf" srcId="{7E74A972-6667-C244-8728-76C8A48EC927}" destId="{D2A92130-2F2E-8744-9FBB-9FC85AE4F5A4}" srcOrd="0" destOrd="0" presId="urn:microsoft.com/office/officeart/2005/8/layout/cycle2"/>
    <dgm:cxn modelId="{909199D4-6FCE-2F40-AD7C-E13F001E0AAB}" type="presOf" srcId="{3B223257-6C14-0442-8E9B-A64F45D057D3}" destId="{87C6265B-B34F-B242-B516-69B7D2076A05}" srcOrd="0" destOrd="0" presId="urn:microsoft.com/office/officeart/2005/8/layout/cycle2"/>
    <dgm:cxn modelId="{994CE398-D438-7940-B222-E9DC2065FFF3}" type="presOf" srcId="{B5B56407-F387-C247-AEBC-C2C95857DA90}" destId="{853BF5FE-5E03-294B-AD9C-88038D00A91A}" srcOrd="1" destOrd="0" presId="urn:microsoft.com/office/officeart/2005/8/layout/cycle2"/>
    <dgm:cxn modelId="{DB94BF3F-8747-184A-981D-AD397DEAD464}" type="presOf" srcId="{7E74A972-6667-C244-8728-76C8A48EC927}" destId="{6EDFD277-1F1A-944F-A0D2-B828797827B8}" srcOrd="1" destOrd="0" presId="urn:microsoft.com/office/officeart/2005/8/layout/cycle2"/>
    <dgm:cxn modelId="{34D2C8D9-33DB-244E-AAF7-55456EE9CF11}" type="presOf" srcId="{01066984-155A-434D-8CC3-CCDE4CE6AE80}" destId="{7111C203-4831-5E4E-8E51-E789CE13BC88}" srcOrd="1" destOrd="0" presId="urn:microsoft.com/office/officeart/2005/8/layout/cycle2"/>
    <dgm:cxn modelId="{7880962F-FC62-EB43-8DC1-C328C18BA61C}" srcId="{03DF055C-7236-6E47-B629-59C568CE26ED}" destId="{3B223257-6C14-0442-8E9B-A64F45D057D3}" srcOrd="2" destOrd="0" parTransId="{C37F45C9-E3E6-DD44-8139-930FE3F8CA1E}" sibTransId="{7E74A972-6667-C244-8728-76C8A48EC927}"/>
    <dgm:cxn modelId="{54787D81-F2BB-0342-B892-26FE0675899B}" srcId="{03DF055C-7236-6E47-B629-59C568CE26ED}" destId="{8B4E1A19-8C09-264E-BD07-2D318E9C1C1E}" srcOrd="0" destOrd="0" parTransId="{B771C5A4-6D2B-6244-947A-208CA5A1ADA1}" sibTransId="{01066984-155A-434D-8CC3-CCDE4CE6AE80}"/>
    <dgm:cxn modelId="{27EB5DEB-E70E-374B-84B8-D829770F104F}" type="presOf" srcId="{AB60133A-F401-B944-9430-12AF57D5E32B}" destId="{472059D2-5D2E-BE41-B685-EAC02A6F8AEE}" srcOrd="0" destOrd="0" presId="urn:microsoft.com/office/officeart/2005/8/layout/cycle2"/>
    <dgm:cxn modelId="{E81C8DD2-C522-9245-A282-40641FDBC92B}" type="presOf" srcId="{9A0DF5FF-254C-B04E-B2F9-358F698ED7A6}" destId="{E45546FC-06C1-A24F-9F23-6D121D711868}" srcOrd="0" destOrd="0" presId="urn:microsoft.com/office/officeart/2005/8/layout/cycle2"/>
    <dgm:cxn modelId="{28D5FB2F-65A8-7C42-A240-5A0D2A305BDA}" type="presOf" srcId="{B5B56407-F387-C247-AEBC-C2C95857DA90}" destId="{1CD863DA-B520-7C44-AB2D-CA316FCB94CF}" srcOrd="0" destOrd="0" presId="urn:microsoft.com/office/officeart/2005/8/layout/cycle2"/>
    <dgm:cxn modelId="{B8775EBA-C20C-AB4F-90FC-90D30837C211}" type="presOf" srcId="{37E52F24-09EE-B647-A586-242316FD7537}" destId="{7A02AF54-446F-2749-8260-2164776B40EC}" srcOrd="0" destOrd="0" presId="urn:microsoft.com/office/officeart/2005/8/layout/cycle2"/>
    <dgm:cxn modelId="{009590A3-2240-0448-B623-993B0F0C8D74}" type="presOf" srcId="{3F78CBDC-6C12-2B42-822A-E1D4264D8B4C}" destId="{EA7A759B-873C-AC4F-8BF1-50432CD9BB8D}" srcOrd="0" destOrd="0" presId="urn:microsoft.com/office/officeart/2005/8/layout/cycle2"/>
    <dgm:cxn modelId="{6548D554-D512-F346-AE52-67C223AC56E2}" type="presOf" srcId="{2BB90F4A-86F8-B148-8DBE-162824AF4330}" destId="{D47C7079-FCE7-3843-8E06-F6B6F8008334}" srcOrd="0" destOrd="0" presId="urn:microsoft.com/office/officeart/2005/8/layout/cycle2"/>
    <dgm:cxn modelId="{CE5CA901-FDA3-484D-B923-05981141CDA7}" type="presParOf" srcId="{7537CE72-07A7-E445-B348-80C1A7E00FE7}" destId="{5523EA03-F850-7442-BC6D-3E1E7FEA1B88}" srcOrd="0" destOrd="0" presId="urn:microsoft.com/office/officeart/2005/8/layout/cycle2"/>
    <dgm:cxn modelId="{B81BE0E1-536F-1149-B744-248CE21714D8}" type="presParOf" srcId="{7537CE72-07A7-E445-B348-80C1A7E00FE7}" destId="{8C4CC191-D6BC-A84F-A824-532C5EDB7CFD}" srcOrd="1" destOrd="0" presId="urn:microsoft.com/office/officeart/2005/8/layout/cycle2"/>
    <dgm:cxn modelId="{140CF5AB-58CD-234F-93E9-2616333B793B}" type="presParOf" srcId="{8C4CC191-D6BC-A84F-A824-532C5EDB7CFD}" destId="{7111C203-4831-5E4E-8E51-E789CE13BC88}" srcOrd="0" destOrd="0" presId="urn:microsoft.com/office/officeart/2005/8/layout/cycle2"/>
    <dgm:cxn modelId="{9CE7D423-6836-7C4D-854A-A5EC2F4C9548}" type="presParOf" srcId="{7537CE72-07A7-E445-B348-80C1A7E00FE7}" destId="{EA7A759B-873C-AC4F-8BF1-50432CD9BB8D}" srcOrd="2" destOrd="0" presId="urn:microsoft.com/office/officeart/2005/8/layout/cycle2"/>
    <dgm:cxn modelId="{25F533B6-3025-5A47-8892-C53509BD5E91}" type="presParOf" srcId="{7537CE72-07A7-E445-B348-80C1A7E00FE7}" destId="{1CD863DA-B520-7C44-AB2D-CA316FCB94CF}" srcOrd="3" destOrd="0" presId="urn:microsoft.com/office/officeart/2005/8/layout/cycle2"/>
    <dgm:cxn modelId="{5EF0415D-32DC-E745-92AA-4C766FD1D45A}" type="presParOf" srcId="{1CD863DA-B520-7C44-AB2D-CA316FCB94CF}" destId="{853BF5FE-5E03-294B-AD9C-88038D00A91A}" srcOrd="0" destOrd="0" presId="urn:microsoft.com/office/officeart/2005/8/layout/cycle2"/>
    <dgm:cxn modelId="{569EFF9A-B791-FB4A-A70F-FD8BB928A5CB}" type="presParOf" srcId="{7537CE72-07A7-E445-B348-80C1A7E00FE7}" destId="{87C6265B-B34F-B242-B516-69B7D2076A05}" srcOrd="4" destOrd="0" presId="urn:microsoft.com/office/officeart/2005/8/layout/cycle2"/>
    <dgm:cxn modelId="{8FE5CA57-9653-0941-8498-6AB2A6F26544}" type="presParOf" srcId="{7537CE72-07A7-E445-B348-80C1A7E00FE7}" destId="{D2A92130-2F2E-8744-9FBB-9FC85AE4F5A4}" srcOrd="5" destOrd="0" presId="urn:microsoft.com/office/officeart/2005/8/layout/cycle2"/>
    <dgm:cxn modelId="{A2DEA36D-D28B-484A-8283-8183F5A5BA40}" type="presParOf" srcId="{D2A92130-2F2E-8744-9FBB-9FC85AE4F5A4}" destId="{6EDFD277-1F1A-944F-A0D2-B828797827B8}" srcOrd="0" destOrd="0" presId="urn:microsoft.com/office/officeart/2005/8/layout/cycle2"/>
    <dgm:cxn modelId="{58BA1012-A877-1242-B748-EB035D8E8D2D}" type="presParOf" srcId="{7537CE72-07A7-E445-B348-80C1A7E00FE7}" destId="{E45546FC-06C1-A24F-9F23-6D121D711868}" srcOrd="6" destOrd="0" presId="urn:microsoft.com/office/officeart/2005/8/layout/cycle2"/>
    <dgm:cxn modelId="{58F63C95-1C4B-7D43-8FCD-585E7C3734E7}" type="presParOf" srcId="{7537CE72-07A7-E445-B348-80C1A7E00FE7}" destId="{D47C7079-FCE7-3843-8E06-F6B6F8008334}" srcOrd="7" destOrd="0" presId="urn:microsoft.com/office/officeart/2005/8/layout/cycle2"/>
    <dgm:cxn modelId="{E1189AAB-679D-304B-B068-3DE56CA0C9DF}" type="presParOf" srcId="{D47C7079-FCE7-3843-8E06-F6B6F8008334}" destId="{B5092D5E-B307-874B-8E39-DCE3A4788477}" srcOrd="0" destOrd="0" presId="urn:microsoft.com/office/officeart/2005/8/layout/cycle2"/>
    <dgm:cxn modelId="{77FA101D-962B-6343-A854-4C615BB9533B}" type="presParOf" srcId="{7537CE72-07A7-E445-B348-80C1A7E00FE7}" destId="{7A02AF54-446F-2749-8260-2164776B40EC}" srcOrd="8" destOrd="0" presId="urn:microsoft.com/office/officeart/2005/8/layout/cycle2"/>
    <dgm:cxn modelId="{46458340-37C2-3342-A3B6-73A3AD28813B}" type="presParOf" srcId="{7537CE72-07A7-E445-B348-80C1A7E00FE7}" destId="{472059D2-5D2E-BE41-B685-EAC02A6F8AEE}" srcOrd="9" destOrd="0" presId="urn:microsoft.com/office/officeart/2005/8/layout/cycle2"/>
    <dgm:cxn modelId="{DB5361AB-63BD-9747-83A7-A22D7445BC8A}" type="presParOf" srcId="{472059D2-5D2E-BE41-B685-EAC02A6F8AEE}" destId="{2E082771-A597-C448-9B7E-204E61681390}"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ECE0E55-EB60-574C-A466-842B8BEEE813}" type="doc">
      <dgm:prSet loTypeId="urn:microsoft.com/office/officeart/2005/8/layout/vProcess5" loCatId="" qsTypeId="urn:microsoft.com/office/officeart/2005/8/quickstyle/simple4" qsCatId="simple" csTypeId="urn:microsoft.com/office/officeart/2005/8/colors/accent1_2" csCatId="accent1" phldr="1"/>
      <dgm:spPr/>
      <dgm:t>
        <a:bodyPr/>
        <a:lstStyle/>
        <a:p>
          <a:endParaRPr lang="en-US"/>
        </a:p>
      </dgm:t>
    </dgm:pt>
    <dgm:pt modelId="{8375FB84-95BF-0E42-AB8B-10A07AA0904B}">
      <dgm:prSet/>
      <dgm:spPr/>
      <dgm:t>
        <a:bodyPr/>
        <a:lstStyle/>
        <a:p>
          <a:pPr rtl="0"/>
          <a:r>
            <a:rPr lang="en-US" dirty="0" smtClean="0"/>
            <a:t>About options and possibilities</a:t>
          </a:r>
          <a:endParaRPr lang="en-US" dirty="0"/>
        </a:p>
      </dgm:t>
    </dgm:pt>
    <dgm:pt modelId="{89FF6FA6-BAC3-D54A-BFA8-A7789F8910AC}" type="parTrans" cxnId="{364832D3-67D0-F84A-9A07-742FEEAC81F7}">
      <dgm:prSet/>
      <dgm:spPr/>
      <dgm:t>
        <a:bodyPr/>
        <a:lstStyle/>
        <a:p>
          <a:endParaRPr lang="en-US"/>
        </a:p>
      </dgm:t>
    </dgm:pt>
    <dgm:pt modelId="{39275D39-707A-E94B-BA97-AC2F9F218C2C}" type="sibTrans" cxnId="{364832D3-67D0-F84A-9A07-742FEEAC81F7}">
      <dgm:prSet/>
      <dgm:spPr/>
      <dgm:t>
        <a:bodyPr/>
        <a:lstStyle/>
        <a:p>
          <a:endParaRPr lang="en-US"/>
        </a:p>
      </dgm:t>
    </dgm:pt>
    <dgm:pt modelId="{576561D6-1022-7A40-8D8D-14ABBED5F65F}">
      <dgm:prSet/>
      <dgm:spPr/>
      <dgm:t>
        <a:bodyPr/>
        <a:lstStyle/>
        <a:p>
          <a:pPr rtl="0"/>
          <a:r>
            <a:rPr lang="en-US" dirty="0" smtClean="0"/>
            <a:t>Among people doing similar work</a:t>
          </a:r>
          <a:endParaRPr lang="en-US" dirty="0"/>
        </a:p>
      </dgm:t>
    </dgm:pt>
    <dgm:pt modelId="{CCB9583F-5673-AF47-9234-2B154A144F0F}" type="parTrans" cxnId="{29B38407-E99D-D445-B61D-EFB5BA2AD5A9}">
      <dgm:prSet/>
      <dgm:spPr/>
      <dgm:t>
        <a:bodyPr/>
        <a:lstStyle/>
        <a:p>
          <a:endParaRPr lang="en-US"/>
        </a:p>
      </dgm:t>
    </dgm:pt>
    <dgm:pt modelId="{A8B6AB7D-1E3B-7546-8D15-1103F0259D6A}" type="sibTrans" cxnId="{29B38407-E99D-D445-B61D-EFB5BA2AD5A9}">
      <dgm:prSet/>
      <dgm:spPr/>
      <dgm:t>
        <a:bodyPr/>
        <a:lstStyle/>
        <a:p>
          <a:endParaRPr lang="en-US"/>
        </a:p>
      </dgm:t>
    </dgm:pt>
    <dgm:pt modelId="{938CC82D-9F61-BD49-8EE0-EF1C0C5C5497}">
      <dgm:prSet/>
      <dgm:spPr/>
      <dgm:t>
        <a:bodyPr/>
        <a:lstStyle/>
        <a:p>
          <a:pPr rtl="0"/>
          <a:r>
            <a:rPr lang="en-US" dirty="0" smtClean="0"/>
            <a:t>At critical times </a:t>
          </a:r>
          <a:endParaRPr lang="en-US" dirty="0"/>
        </a:p>
      </dgm:t>
    </dgm:pt>
    <dgm:pt modelId="{16BA8DAA-AA1F-6A42-B815-631C782A1478}" type="parTrans" cxnId="{B8BFCB24-1DBD-2343-96FB-B46CA81E950D}">
      <dgm:prSet/>
      <dgm:spPr/>
      <dgm:t>
        <a:bodyPr/>
        <a:lstStyle/>
        <a:p>
          <a:endParaRPr lang="en-US"/>
        </a:p>
      </dgm:t>
    </dgm:pt>
    <dgm:pt modelId="{1262399B-64EF-E046-B1B1-5F52DAD076AC}" type="sibTrans" cxnId="{B8BFCB24-1DBD-2343-96FB-B46CA81E950D}">
      <dgm:prSet/>
      <dgm:spPr/>
      <dgm:t>
        <a:bodyPr/>
        <a:lstStyle/>
        <a:p>
          <a:endParaRPr lang="en-US"/>
        </a:p>
      </dgm:t>
    </dgm:pt>
    <dgm:pt modelId="{128BBAFE-9FA7-8A40-9729-3EA42E0CCA2A}">
      <dgm:prSet/>
      <dgm:spPr/>
      <dgm:t>
        <a:bodyPr/>
        <a:lstStyle/>
        <a:p>
          <a:pPr rtl="0"/>
          <a:r>
            <a:rPr lang="en-US" smtClean="0"/>
            <a:t>Up and down levels</a:t>
          </a:r>
          <a:endParaRPr lang="en-US"/>
        </a:p>
      </dgm:t>
    </dgm:pt>
    <dgm:pt modelId="{D16F386B-D106-E440-ABD3-8F0634CD0484}" type="parTrans" cxnId="{14CF254E-E779-9A41-B0E8-041D05D37061}">
      <dgm:prSet/>
      <dgm:spPr/>
      <dgm:t>
        <a:bodyPr/>
        <a:lstStyle/>
        <a:p>
          <a:endParaRPr lang="en-US"/>
        </a:p>
      </dgm:t>
    </dgm:pt>
    <dgm:pt modelId="{67DBE9D0-5F81-E841-BD63-0567F6F67559}" type="sibTrans" cxnId="{14CF254E-E779-9A41-B0E8-041D05D37061}">
      <dgm:prSet/>
      <dgm:spPr/>
      <dgm:t>
        <a:bodyPr/>
        <a:lstStyle/>
        <a:p>
          <a:endParaRPr lang="en-US"/>
        </a:p>
      </dgm:t>
    </dgm:pt>
    <dgm:pt modelId="{FDAFFEB6-E770-E940-82A4-6F640567AEAA}">
      <dgm:prSet/>
      <dgm:spPr/>
      <dgm:t>
        <a:bodyPr/>
        <a:lstStyle/>
        <a:p>
          <a:pPr rtl="0"/>
          <a:r>
            <a:rPr lang="en-US" dirty="0" smtClean="0"/>
            <a:t>Across organizational lines</a:t>
          </a:r>
          <a:endParaRPr lang="en-US" dirty="0"/>
        </a:p>
      </dgm:t>
    </dgm:pt>
    <dgm:pt modelId="{3F5796F7-D2F7-574B-A33A-D1B493A3D9FA}" type="parTrans" cxnId="{B19638CD-CC16-0643-91B5-DEEBE031A3CC}">
      <dgm:prSet/>
      <dgm:spPr/>
    </dgm:pt>
    <dgm:pt modelId="{1CAB9386-157B-7F42-8EAD-E7C659876C65}" type="sibTrans" cxnId="{B19638CD-CC16-0643-91B5-DEEBE031A3CC}">
      <dgm:prSet/>
      <dgm:spPr/>
      <dgm:t>
        <a:bodyPr/>
        <a:lstStyle/>
        <a:p>
          <a:endParaRPr lang="en-US"/>
        </a:p>
      </dgm:t>
    </dgm:pt>
    <dgm:pt modelId="{D4F4A62E-CF2A-6F49-B712-E992BF124C49}" type="pres">
      <dgm:prSet presAssocID="{4ECE0E55-EB60-574C-A466-842B8BEEE813}" presName="outerComposite" presStyleCnt="0">
        <dgm:presLayoutVars>
          <dgm:chMax val="5"/>
          <dgm:dir/>
          <dgm:resizeHandles val="exact"/>
        </dgm:presLayoutVars>
      </dgm:prSet>
      <dgm:spPr/>
      <dgm:t>
        <a:bodyPr/>
        <a:lstStyle/>
        <a:p>
          <a:endParaRPr lang="en-US"/>
        </a:p>
      </dgm:t>
    </dgm:pt>
    <dgm:pt modelId="{487F4B98-4794-9448-A0D6-822277774AD0}" type="pres">
      <dgm:prSet presAssocID="{4ECE0E55-EB60-574C-A466-842B8BEEE813}" presName="dummyMaxCanvas" presStyleCnt="0">
        <dgm:presLayoutVars/>
      </dgm:prSet>
      <dgm:spPr/>
    </dgm:pt>
    <dgm:pt modelId="{2E47A6F4-3907-374E-B166-2F1540A02771}" type="pres">
      <dgm:prSet presAssocID="{4ECE0E55-EB60-574C-A466-842B8BEEE813}" presName="FiveNodes_1" presStyleLbl="node1" presStyleIdx="0" presStyleCnt="5">
        <dgm:presLayoutVars>
          <dgm:bulletEnabled val="1"/>
        </dgm:presLayoutVars>
      </dgm:prSet>
      <dgm:spPr/>
      <dgm:t>
        <a:bodyPr/>
        <a:lstStyle/>
        <a:p>
          <a:endParaRPr lang="en-US"/>
        </a:p>
      </dgm:t>
    </dgm:pt>
    <dgm:pt modelId="{D13437D8-7D76-FB43-AC47-EA8331D35672}" type="pres">
      <dgm:prSet presAssocID="{4ECE0E55-EB60-574C-A466-842B8BEEE813}" presName="FiveNodes_2" presStyleLbl="node1" presStyleIdx="1" presStyleCnt="5">
        <dgm:presLayoutVars>
          <dgm:bulletEnabled val="1"/>
        </dgm:presLayoutVars>
      </dgm:prSet>
      <dgm:spPr/>
      <dgm:t>
        <a:bodyPr/>
        <a:lstStyle/>
        <a:p>
          <a:endParaRPr lang="en-US"/>
        </a:p>
      </dgm:t>
    </dgm:pt>
    <dgm:pt modelId="{A97768C7-302C-264F-8C23-2F0158D79052}" type="pres">
      <dgm:prSet presAssocID="{4ECE0E55-EB60-574C-A466-842B8BEEE813}" presName="FiveNodes_3" presStyleLbl="node1" presStyleIdx="2" presStyleCnt="5">
        <dgm:presLayoutVars>
          <dgm:bulletEnabled val="1"/>
        </dgm:presLayoutVars>
      </dgm:prSet>
      <dgm:spPr/>
      <dgm:t>
        <a:bodyPr/>
        <a:lstStyle/>
        <a:p>
          <a:endParaRPr lang="en-US"/>
        </a:p>
      </dgm:t>
    </dgm:pt>
    <dgm:pt modelId="{03A24317-2789-7946-85D3-779DEC522F79}" type="pres">
      <dgm:prSet presAssocID="{4ECE0E55-EB60-574C-A466-842B8BEEE813}" presName="FiveNodes_4" presStyleLbl="node1" presStyleIdx="3" presStyleCnt="5">
        <dgm:presLayoutVars>
          <dgm:bulletEnabled val="1"/>
        </dgm:presLayoutVars>
      </dgm:prSet>
      <dgm:spPr/>
      <dgm:t>
        <a:bodyPr/>
        <a:lstStyle/>
        <a:p>
          <a:endParaRPr lang="en-US"/>
        </a:p>
      </dgm:t>
    </dgm:pt>
    <dgm:pt modelId="{CC7E4DE1-1ECD-8B4C-854D-32C133DF757B}" type="pres">
      <dgm:prSet presAssocID="{4ECE0E55-EB60-574C-A466-842B8BEEE813}" presName="FiveNodes_5" presStyleLbl="node1" presStyleIdx="4" presStyleCnt="5">
        <dgm:presLayoutVars>
          <dgm:bulletEnabled val="1"/>
        </dgm:presLayoutVars>
      </dgm:prSet>
      <dgm:spPr/>
      <dgm:t>
        <a:bodyPr/>
        <a:lstStyle/>
        <a:p>
          <a:endParaRPr lang="en-US"/>
        </a:p>
      </dgm:t>
    </dgm:pt>
    <dgm:pt modelId="{B711239F-B6D7-5D45-893D-87EA17E5C6CD}" type="pres">
      <dgm:prSet presAssocID="{4ECE0E55-EB60-574C-A466-842B8BEEE813}" presName="FiveConn_1-2" presStyleLbl="fgAccFollowNode1" presStyleIdx="0" presStyleCnt="4">
        <dgm:presLayoutVars>
          <dgm:bulletEnabled val="1"/>
        </dgm:presLayoutVars>
      </dgm:prSet>
      <dgm:spPr/>
      <dgm:t>
        <a:bodyPr/>
        <a:lstStyle/>
        <a:p>
          <a:endParaRPr lang="en-US"/>
        </a:p>
      </dgm:t>
    </dgm:pt>
    <dgm:pt modelId="{C1F30209-1F37-C548-BBE6-BF84A66B16C0}" type="pres">
      <dgm:prSet presAssocID="{4ECE0E55-EB60-574C-A466-842B8BEEE813}" presName="FiveConn_2-3" presStyleLbl="fgAccFollowNode1" presStyleIdx="1" presStyleCnt="4">
        <dgm:presLayoutVars>
          <dgm:bulletEnabled val="1"/>
        </dgm:presLayoutVars>
      </dgm:prSet>
      <dgm:spPr/>
      <dgm:t>
        <a:bodyPr/>
        <a:lstStyle/>
        <a:p>
          <a:endParaRPr lang="en-US"/>
        </a:p>
      </dgm:t>
    </dgm:pt>
    <dgm:pt modelId="{A711032E-E613-C946-90A5-0532D4C34319}" type="pres">
      <dgm:prSet presAssocID="{4ECE0E55-EB60-574C-A466-842B8BEEE813}" presName="FiveConn_3-4" presStyleLbl="fgAccFollowNode1" presStyleIdx="2" presStyleCnt="4">
        <dgm:presLayoutVars>
          <dgm:bulletEnabled val="1"/>
        </dgm:presLayoutVars>
      </dgm:prSet>
      <dgm:spPr/>
      <dgm:t>
        <a:bodyPr/>
        <a:lstStyle/>
        <a:p>
          <a:endParaRPr lang="en-US"/>
        </a:p>
      </dgm:t>
    </dgm:pt>
    <dgm:pt modelId="{0ED95D29-93FB-6E41-AADB-D015F9BF1FF7}" type="pres">
      <dgm:prSet presAssocID="{4ECE0E55-EB60-574C-A466-842B8BEEE813}" presName="FiveConn_4-5" presStyleLbl="fgAccFollowNode1" presStyleIdx="3" presStyleCnt="4">
        <dgm:presLayoutVars>
          <dgm:bulletEnabled val="1"/>
        </dgm:presLayoutVars>
      </dgm:prSet>
      <dgm:spPr/>
      <dgm:t>
        <a:bodyPr/>
        <a:lstStyle/>
        <a:p>
          <a:endParaRPr lang="en-US"/>
        </a:p>
      </dgm:t>
    </dgm:pt>
    <dgm:pt modelId="{107F4D19-E315-F849-AA68-9EF55C3AF2A0}" type="pres">
      <dgm:prSet presAssocID="{4ECE0E55-EB60-574C-A466-842B8BEEE813}" presName="FiveNodes_1_text" presStyleLbl="node1" presStyleIdx="4" presStyleCnt="5">
        <dgm:presLayoutVars>
          <dgm:bulletEnabled val="1"/>
        </dgm:presLayoutVars>
      </dgm:prSet>
      <dgm:spPr/>
      <dgm:t>
        <a:bodyPr/>
        <a:lstStyle/>
        <a:p>
          <a:endParaRPr lang="en-US"/>
        </a:p>
      </dgm:t>
    </dgm:pt>
    <dgm:pt modelId="{6E34A9A9-8CE8-FD47-8886-0F448DEDFA99}" type="pres">
      <dgm:prSet presAssocID="{4ECE0E55-EB60-574C-A466-842B8BEEE813}" presName="FiveNodes_2_text" presStyleLbl="node1" presStyleIdx="4" presStyleCnt="5">
        <dgm:presLayoutVars>
          <dgm:bulletEnabled val="1"/>
        </dgm:presLayoutVars>
      </dgm:prSet>
      <dgm:spPr/>
      <dgm:t>
        <a:bodyPr/>
        <a:lstStyle/>
        <a:p>
          <a:endParaRPr lang="en-US"/>
        </a:p>
      </dgm:t>
    </dgm:pt>
    <dgm:pt modelId="{B1251254-1203-914F-BE16-6DF479F5A440}" type="pres">
      <dgm:prSet presAssocID="{4ECE0E55-EB60-574C-A466-842B8BEEE813}" presName="FiveNodes_3_text" presStyleLbl="node1" presStyleIdx="4" presStyleCnt="5">
        <dgm:presLayoutVars>
          <dgm:bulletEnabled val="1"/>
        </dgm:presLayoutVars>
      </dgm:prSet>
      <dgm:spPr/>
      <dgm:t>
        <a:bodyPr/>
        <a:lstStyle/>
        <a:p>
          <a:endParaRPr lang="en-US"/>
        </a:p>
      </dgm:t>
    </dgm:pt>
    <dgm:pt modelId="{13CB728A-DF21-A248-BA70-C7B589F2D736}" type="pres">
      <dgm:prSet presAssocID="{4ECE0E55-EB60-574C-A466-842B8BEEE813}" presName="FiveNodes_4_text" presStyleLbl="node1" presStyleIdx="4" presStyleCnt="5">
        <dgm:presLayoutVars>
          <dgm:bulletEnabled val="1"/>
        </dgm:presLayoutVars>
      </dgm:prSet>
      <dgm:spPr/>
      <dgm:t>
        <a:bodyPr/>
        <a:lstStyle/>
        <a:p>
          <a:endParaRPr lang="en-US"/>
        </a:p>
      </dgm:t>
    </dgm:pt>
    <dgm:pt modelId="{97DE9C03-6BCB-AF42-9F2C-EFC8E4460EB4}" type="pres">
      <dgm:prSet presAssocID="{4ECE0E55-EB60-574C-A466-842B8BEEE813}" presName="FiveNodes_5_text" presStyleLbl="node1" presStyleIdx="4" presStyleCnt="5">
        <dgm:presLayoutVars>
          <dgm:bulletEnabled val="1"/>
        </dgm:presLayoutVars>
      </dgm:prSet>
      <dgm:spPr/>
      <dgm:t>
        <a:bodyPr/>
        <a:lstStyle/>
        <a:p>
          <a:endParaRPr lang="en-US"/>
        </a:p>
      </dgm:t>
    </dgm:pt>
  </dgm:ptLst>
  <dgm:cxnLst>
    <dgm:cxn modelId="{E90103BD-A601-A041-AE0A-64A1D8F1A7CB}" type="presOf" srcId="{4ECE0E55-EB60-574C-A466-842B8BEEE813}" destId="{D4F4A62E-CF2A-6F49-B712-E992BF124C49}" srcOrd="0" destOrd="0" presId="urn:microsoft.com/office/officeart/2005/8/layout/vProcess5"/>
    <dgm:cxn modelId="{DF3B012E-5A5F-D642-8E3C-230C7E6670EF}" type="presOf" srcId="{1CAB9386-157B-7F42-8EAD-E7C659876C65}" destId="{C1F30209-1F37-C548-BBE6-BF84A66B16C0}" srcOrd="0" destOrd="0" presId="urn:microsoft.com/office/officeart/2005/8/layout/vProcess5"/>
    <dgm:cxn modelId="{12C3A95A-43CD-2F4D-8149-6E77FCFB85F9}" type="presOf" srcId="{938CC82D-9F61-BD49-8EE0-EF1C0C5C5497}" destId="{13CB728A-DF21-A248-BA70-C7B589F2D736}" srcOrd="1" destOrd="0" presId="urn:microsoft.com/office/officeart/2005/8/layout/vProcess5"/>
    <dgm:cxn modelId="{29B38407-E99D-D445-B61D-EFB5BA2AD5A9}" srcId="{4ECE0E55-EB60-574C-A466-842B8BEEE813}" destId="{576561D6-1022-7A40-8D8D-14ABBED5F65F}" srcOrd="2" destOrd="0" parTransId="{CCB9583F-5673-AF47-9234-2B154A144F0F}" sibTransId="{A8B6AB7D-1E3B-7546-8D15-1103F0259D6A}"/>
    <dgm:cxn modelId="{90D92B78-AA2B-3548-8824-114A907607E8}" type="presOf" srcId="{128BBAFE-9FA7-8A40-9729-3EA42E0CCA2A}" destId="{CC7E4DE1-1ECD-8B4C-854D-32C133DF757B}" srcOrd="0" destOrd="0" presId="urn:microsoft.com/office/officeart/2005/8/layout/vProcess5"/>
    <dgm:cxn modelId="{B19638CD-CC16-0643-91B5-DEEBE031A3CC}" srcId="{4ECE0E55-EB60-574C-A466-842B8BEEE813}" destId="{FDAFFEB6-E770-E940-82A4-6F640567AEAA}" srcOrd="1" destOrd="0" parTransId="{3F5796F7-D2F7-574B-A33A-D1B493A3D9FA}" sibTransId="{1CAB9386-157B-7F42-8EAD-E7C659876C65}"/>
    <dgm:cxn modelId="{C64C6C55-0855-F64C-9E0E-C1A3830BBA89}" type="presOf" srcId="{39275D39-707A-E94B-BA97-AC2F9F218C2C}" destId="{B711239F-B6D7-5D45-893D-87EA17E5C6CD}" srcOrd="0" destOrd="0" presId="urn:microsoft.com/office/officeart/2005/8/layout/vProcess5"/>
    <dgm:cxn modelId="{364832D3-67D0-F84A-9A07-742FEEAC81F7}" srcId="{4ECE0E55-EB60-574C-A466-842B8BEEE813}" destId="{8375FB84-95BF-0E42-AB8B-10A07AA0904B}" srcOrd="0" destOrd="0" parTransId="{89FF6FA6-BAC3-D54A-BFA8-A7789F8910AC}" sibTransId="{39275D39-707A-E94B-BA97-AC2F9F218C2C}"/>
    <dgm:cxn modelId="{109CA115-5F17-8949-B806-542F48AA25B6}" type="presOf" srcId="{128BBAFE-9FA7-8A40-9729-3EA42E0CCA2A}" destId="{97DE9C03-6BCB-AF42-9F2C-EFC8E4460EB4}" srcOrd="1" destOrd="0" presId="urn:microsoft.com/office/officeart/2005/8/layout/vProcess5"/>
    <dgm:cxn modelId="{5F065648-3302-2949-98D8-F3E365C8FDD4}" type="presOf" srcId="{576561D6-1022-7A40-8D8D-14ABBED5F65F}" destId="{A97768C7-302C-264F-8C23-2F0158D79052}" srcOrd="0" destOrd="0" presId="urn:microsoft.com/office/officeart/2005/8/layout/vProcess5"/>
    <dgm:cxn modelId="{CF42AD55-A068-5546-94A3-E517D2463419}" type="presOf" srcId="{FDAFFEB6-E770-E940-82A4-6F640567AEAA}" destId="{6E34A9A9-8CE8-FD47-8886-0F448DEDFA99}" srcOrd="1" destOrd="0" presId="urn:microsoft.com/office/officeart/2005/8/layout/vProcess5"/>
    <dgm:cxn modelId="{5F3C6463-98AD-354D-9A4D-DF9D941F4D26}" type="presOf" srcId="{938CC82D-9F61-BD49-8EE0-EF1C0C5C5497}" destId="{03A24317-2789-7946-85D3-779DEC522F79}" srcOrd="0" destOrd="0" presId="urn:microsoft.com/office/officeart/2005/8/layout/vProcess5"/>
    <dgm:cxn modelId="{14CF254E-E779-9A41-B0E8-041D05D37061}" srcId="{4ECE0E55-EB60-574C-A466-842B8BEEE813}" destId="{128BBAFE-9FA7-8A40-9729-3EA42E0CCA2A}" srcOrd="4" destOrd="0" parTransId="{D16F386B-D106-E440-ABD3-8F0634CD0484}" sibTransId="{67DBE9D0-5F81-E841-BD63-0567F6F67559}"/>
    <dgm:cxn modelId="{F5BF3022-15AF-FB48-8EE7-0C0FE6BE679C}" type="presOf" srcId="{FDAFFEB6-E770-E940-82A4-6F640567AEAA}" destId="{D13437D8-7D76-FB43-AC47-EA8331D35672}" srcOrd="0" destOrd="0" presId="urn:microsoft.com/office/officeart/2005/8/layout/vProcess5"/>
    <dgm:cxn modelId="{83FE9BF6-1C84-8541-A9D5-713D3685D4EB}" type="presOf" srcId="{A8B6AB7D-1E3B-7546-8D15-1103F0259D6A}" destId="{A711032E-E613-C946-90A5-0532D4C34319}" srcOrd="0" destOrd="0" presId="urn:microsoft.com/office/officeart/2005/8/layout/vProcess5"/>
    <dgm:cxn modelId="{920CC27C-9127-7245-8DAD-E0E53477F6CB}" type="presOf" srcId="{1262399B-64EF-E046-B1B1-5F52DAD076AC}" destId="{0ED95D29-93FB-6E41-AADB-D015F9BF1FF7}" srcOrd="0" destOrd="0" presId="urn:microsoft.com/office/officeart/2005/8/layout/vProcess5"/>
    <dgm:cxn modelId="{4376069C-1189-4E4A-BDF2-2C758A8D76FD}" type="presOf" srcId="{8375FB84-95BF-0E42-AB8B-10A07AA0904B}" destId="{107F4D19-E315-F849-AA68-9EF55C3AF2A0}" srcOrd="1" destOrd="0" presId="urn:microsoft.com/office/officeart/2005/8/layout/vProcess5"/>
    <dgm:cxn modelId="{D58BB9B5-F53D-CD4B-9090-E95B589DCC76}" type="presOf" srcId="{8375FB84-95BF-0E42-AB8B-10A07AA0904B}" destId="{2E47A6F4-3907-374E-B166-2F1540A02771}" srcOrd="0" destOrd="0" presId="urn:microsoft.com/office/officeart/2005/8/layout/vProcess5"/>
    <dgm:cxn modelId="{172CFF54-9944-9E46-9A63-C513CEF104C7}" type="presOf" srcId="{576561D6-1022-7A40-8D8D-14ABBED5F65F}" destId="{B1251254-1203-914F-BE16-6DF479F5A440}" srcOrd="1" destOrd="0" presId="urn:microsoft.com/office/officeart/2005/8/layout/vProcess5"/>
    <dgm:cxn modelId="{B8BFCB24-1DBD-2343-96FB-B46CA81E950D}" srcId="{4ECE0E55-EB60-574C-A466-842B8BEEE813}" destId="{938CC82D-9F61-BD49-8EE0-EF1C0C5C5497}" srcOrd="3" destOrd="0" parTransId="{16BA8DAA-AA1F-6A42-B815-631C782A1478}" sibTransId="{1262399B-64EF-E046-B1B1-5F52DAD076AC}"/>
    <dgm:cxn modelId="{EFD3DA4F-A6AE-B34A-80C1-B32A6FC78451}" type="presParOf" srcId="{D4F4A62E-CF2A-6F49-B712-E992BF124C49}" destId="{487F4B98-4794-9448-A0D6-822277774AD0}" srcOrd="0" destOrd="0" presId="urn:microsoft.com/office/officeart/2005/8/layout/vProcess5"/>
    <dgm:cxn modelId="{99954AB0-E91C-9C44-9C8F-ABC1B771082A}" type="presParOf" srcId="{D4F4A62E-CF2A-6F49-B712-E992BF124C49}" destId="{2E47A6F4-3907-374E-B166-2F1540A02771}" srcOrd="1" destOrd="0" presId="urn:microsoft.com/office/officeart/2005/8/layout/vProcess5"/>
    <dgm:cxn modelId="{0C7C9353-B0D5-7045-993E-9A98C56E96E2}" type="presParOf" srcId="{D4F4A62E-CF2A-6F49-B712-E992BF124C49}" destId="{D13437D8-7D76-FB43-AC47-EA8331D35672}" srcOrd="2" destOrd="0" presId="urn:microsoft.com/office/officeart/2005/8/layout/vProcess5"/>
    <dgm:cxn modelId="{E815FD7C-D711-0D48-8D7B-DB74FC29ACBB}" type="presParOf" srcId="{D4F4A62E-CF2A-6F49-B712-E992BF124C49}" destId="{A97768C7-302C-264F-8C23-2F0158D79052}" srcOrd="3" destOrd="0" presId="urn:microsoft.com/office/officeart/2005/8/layout/vProcess5"/>
    <dgm:cxn modelId="{74ACBA8B-A86E-2F4A-A061-F2D3A97AB095}" type="presParOf" srcId="{D4F4A62E-CF2A-6F49-B712-E992BF124C49}" destId="{03A24317-2789-7946-85D3-779DEC522F79}" srcOrd="4" destOrd="0" presId="urn:microsoft.com/office/officeart/2005/8/layout/vProcess5"/>
    <dgm:cxn modelId="{6D3767E1-496C-F849-A803-1BC02BBAEB87}" type="presParOf" srcId="{D4F4A62E-CF2A-6F49-B712-E992BF124C49}" destId="{CC7E4DE1-1ECD-8B4C-854D-32C133DF757B}" srcOrd="5" destOrd="0" presId="urn:microsoft.com/office/officeart/2005/8/layout/vProcess5"/>
    <dgm:cxn modelId="{B51DFF0F-4AAF-6541-98D3-F6CF442EA140}" type="presParOf" srcId="{D4F4A62E-CF2A-6F49-B712-E992BF124C49}" destId="{B711239F-B6D7-5D45-893D-87EA17E5C6CD}" srcOrd="6" destOrd="0" presId="urn:microsoft.com/office/officeart/2005/8/layout/vProcess5"/>
    <dgm:cxn modelId="{CCBAE5F6-4C9F-684D-AD8E-879240D5255F}" type="presParOf" srcId="{D4F4A62E-CF2A-6F49-B712-E992BF124C49}" destId="{C1F30209-1F37-C548-BBE6-BF84A66B16C0}" srcOrd="7" destOrd="0" presId="urn:microsoft.com/office/officeart/2005/8/layout/vProcess5"/>
    <dgm:cxn modelId="{452E2C6C-1F93-594A-9ED4-8143B369F3E3}" type="presParOf" srcId="{D4F4A62E-CF2A-6F49-B712-E992BF124C49}" destId="{A711032E-E613-C946-90A5-0532D4C34319}" srcOrd="8" destOrd="0" presId="urn:microsoft.com/office/officeart/2005/8/layout/vProcess5"/>
    <dgm:cxn modelId="{6E48095D-2F59-C348-88B5-3275D7507512}" type="presParOf" srcId="{D4F4A62E-CF2A-6F49-B712-E992BF124C49}" destId="{0ED95D29-93FB-6E41-AADB-D015F9BF1FF7}" srcOrd="9" destOrd="0" presId="urn:microsoft.com/office/officeart/2005/8/layout/vProcess5"/>
    <dgm:cxn modelId="{D36FE3B0-E181-2748-BF18-AAE10311D65E}" type="presParOf" srcId="{D4F4A62E-CF2A-6F49-B712-E992BF124C49}" destId="{107F4D19-E315-F849-AA68-9EF55C3AF2A0}" srcOrd="10" destOrd="0" presId="urn:microsoft.com/office/officeart/2005/8/layout/vProcess5"/>
    <dgm:cxn modelId="{70BFB6B2-E16F-8049-9BA4-909388756CAE}" type="presParOf" srcId="{D4F4A62E-CF2A-6F49-B712-E992BF124C49}" destId="{6E34A9A9-8CE8-FD47-8886-0F448DEDFA99}" srcOrd="11" destOrd="0" presId="urn:microsoft.com/office/officeart/2005/8/layout/vProcess5"/>
    <dgm:cxn modelId="{A9828108-1002-9F4F-93A2-01E19C71F6DA}" type="presParOf" srcId="{D4F4A62E-CF2A-6F49-B712-E992BF124C49}" destId="{B1251254-1203-914F-BE16-6DF479F5A440}" srcOrd="12" destOrd="0" presId="urn:microsoft.com/office/officeart/2005/8/layout/vProcess5"/>
    <dgm:cxn modelId="{AC31AAAF-F292-D148-BE95-DEB86E342D1F}" type="presParOf" srcId="{D4F4A62E-CF2A-6F49-B712-E992BF124C49}" destId="{13CB728A-DF21-A248-BA70-C7B589F2D736}" srcOrd="13" destOrd="0" presId="urn:microsoft.com/office/officeart/2005/8/layout/vProcess5"/>
    <dgm:cxn modelId="{C9C7F404-CE9B-094B-BCAA-3EF50B04565E}" type="presParOf" srcId="{D4F4A62E-CF2A-6F49-B712-E992BF124C49}" destId="{97DE9C03-6BCB-AF42-9F2C-EFC8E4460EB4}"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8A529B9-7AB9-9249-AD92-7C9E708DFDF9}" type="doc">
      <dgm:prSet loTypeId="urn:microsoft.com/office/officeart/2005/8/layout/venn1" loCatId="" qsTypeId="urn:microsoft.com/office/officeart/2005/8/quickstyle/simple4" qsCatId="simple" csTypeId="urn:microsoft.com/office/officeart/2005/8/colors/accent1_2" csCatId="accent1" phldr="1"/>
      <dgm:spPr/>
    </dgm:pt>
    <dgm:pt modelId="{09CEE06E-0FFE-8849-93D7-7F38D57D38F9}">
      <dgm:prSet phldrT="[Text]"/>
      <dgm:spPr/>
      <dgm:t>
        <a:bodyPr/>
        <a:lstStyle/>
        <a:p>
          <a:r>
            <a:rPr lang="en-US" dirty="0" smtClean="0"/>
            <a:t>Katy Taylor</a:t>
          </a:r>
          <a:endParaRPr lang="en-US" dirty="0"/>
        </a:p>
      </dgm:t>
    </dgm:pt>
    <dgm:pt modelId="{FF727B9D-7737-A444-BD0E-4763B2117A85}" type="parTrans" cxnId="{91889F09-E855-8D47-89A6-6B39F3324F17}">
      <dgm:prSet/>
      <dgm:spPr/>
      <dgm:t>
        <a:bodyPr/>
        <a:lstStyle/>
        <a:p>
          <a:endParaRPr lang="en-US"/>
        </a:p>
      </dgm:t>
    </dgm:pt>
    <dgm:pt modelId="{C423B9AD-023B-784C-9FC1-7D9556BA713B}" type="sibTrans" cxnId="{91889F09-E855-8D47-89A6-6B39F3324F17}">
      <dgm:prSet/>
      <dgm:spPr/>
      <dgm:t>
        <a:bodyPr/>
        <a:lstStyle/>
        <a:p>
          <a:endParaRPr lang="en-US"/>
        </a:p>
      </dgm:t>
    </dgm:pt>
    <dgm:pt modelId="{68E0F341-94DF-4445-BCBC-A8C90E8C81AD}">
      <dgm:prSet phldrT="[Text]"/>
      <dgm:spPr/>
      <dgm:t>
        <a:bodyPr/>
        <a:lstStyle/>
        <a:p>
          <a:r>
            <a:rPr lang="en-US" dirty="0" smtClean="0"/>
            <a:t>Tim </a:t>
          </a:r>
          <a:r>
            <a:rPr lang="en-US" dirty="0" err="1" smtClean="0"/>
            <a:t>Lisante</a:t>
          </a:r>
          <a:endParaRPr lang="en-US" dirty="0"/>
        </a:p>
      </dgm:t>
    </dgm:pt>
    <dgm:pt modelId="{CA3A935B-6F1B-7A4B-9E03-B4C013D1ED4C}" type="parTrans" cxnId="{A40D52C3-5AB0-CC4D-9488-91E6B0514FB7}">
      <dgm:prSet/>
      <dgm:spPr/>
      <dgm:t>
        <a:bodyPr/>
        <a:lstStyle/>
        <a:p>
          <a:endParaRPr lang="en-US"/>
        </a:p>
      </dgm:t>
    </dgm:pt>
    <dgm:pt modelId="{BC21A326-CD18-924C-A88E-1D9C6E7D23CD}" type="sibTrans" cxnId="{A40D52C3-5AB0-CC4D-9488-91E6B0514FB7}">
      <dgm:prSet/>
      <dgm:spPr/>
      <dgm:t>
        <a:bodyPr/>
        <a:lstStyle/>
        <a:p>
          <a:endParaRPr lang="en-US"/>
        </a:p>
      </dgm:t>
    </dgm:pt>
    <dgm:pt modelId="{9CBBCE70-CA86-2E44-B53F-58C277A180A3}">
      <dgm:prSet phldrT="[Text]"/>
      <dgm:spPr/>
      <dgm:t>
        <a:bodyPr/>
        <a:lstStyle/>
        <a:p>
          <a:r>
            <a:rPr lang="en-US" dirty="0" smtClean="0"/>
            <a:t>John Gordon</a:t>
          </a:r>
          <a:endParaRPr lang="en-US" dirty="0"/>
        </a:p>
      </dgm:t>
    </dgm:pt>
    <dgm:pt modelId="{E6718231-4086-3E43-BE5E-E5C1E18483BC}" type="parTrans" cxnId="{29EC4D87-EEDF-574A-ADDC-88274AC5DB01}">
      <dgm:prSet/>
      <dgm:spPr/>
      <dgm:t>
        <a:bodyPr/>
        <a:lstStyle/>
        <a:p>
          <a:endParaRPr lang="en-US"/>
        </a:p>
      </dgm:t>
    </dgm:pt>
    <dgm:pt modelId="{8681F2C0-B2BA-A343-BAF0-F1DD09D30022}" type="sibTrans" cxnId="{29EC4D87-EEDF-574A-ADDC-88274AC5DB01}">
      <dgm:prSet/>
      <dgm:spPr/>
      <dgm:t>
        <a:bodyPr/>
        <a:lstStyle/>
        <a:p>
          <a:endParaRPr lang="en-US"/>
        </a:p>
      </dgm:t>
    </dgm:pt>
    <dgm:pt modelId="{B4D8B460-F64C-3A42-B4E7-5750057E530E}">
      <dgm:prSet phldrT="[Text]"/>
      <dgm:spPr/>
      <dgm:t>
        <a:bodyPr/>
        <a:lstStyle/>
        <a:p>
          <a:r>
            <a:rPr lang="en-US" dirty="0" smtClean="0"/>
            <a:t>Ronald Day</a:t>
          </a:r>
          <a:endParaRPr lang="en-US" dirty="0"/>
        </a:p>
      </dgm:t>
    </dgm:pt>
    <dgm:pt modelId="{7530483B-8995-A741-B6E2-DC88A5986FF4}" type="parTrans" cxnId="{FBC2F953-C1E4-D347-B142-5A6FC4A524FE}">
      <dgm:prSet/>
      <dgm:spPr/>
      <dgm:t>
        <a:bodyPr/>
        <a:lstStyle/>
        <a:p>
          <a:endParaRPr lang="en-US"/>
        </a:p>
      </dgm:t>
    </dgm:pt>
    <dgm:pt modelId="{98F352F8-B080-A34A-8FF6-E7BDA5615210}" type="sibTrans" cxnId="{FBC2F953-C1E4-D347-B142-5A6FC4A524FE}">
      <dgm:prSet/>
      <dgm:spPr/>
      <dgm:t>
        <a:bodyPr/>
        <a:lstStyle/>
        <a:p>
          <a:endParaRPr lang="en-US"/>
        </a:p>
      </dgm:t>
    </dgm:pt>
    <dgm:pt modelId="{43DFB2F5-DA74-BA4E-899F-1DA11FD8BE00}" type="pres">
      <dgm:prSet presAssocID="{38A529B9-7AB9-9249-AD92-7C9E708DFDF9}" presName="compositeShape" presStyleCnt="0">
        <dgm:presLayoutVars>
          <dgm:chMax val="7"/>
          <dgm:dir/>
          <dgm:resizeHandles val="exact"/>
        </dgm:presLayoutVars>
      </dgm:prSet>
      <dgm:spPr/>
    </dgm:pt>
    <dgm:pt modelId="{EDC92C70-34C6-2A41-A8A0-1A13CD301271}" type="pres">
      <dgm:prSet presAssocID="{09CEE06E-0FFE-8849-93D7-7F38D57D38F9}" presName="circ1" presStyleLbl="vennNode1" presStyleIdx="0" presStyleCnt="4"/>
      <dgm:spPr/>
      <dgm:t>
        <a:bodyPr/>
        <a:lstStyle/>
        <a:p>
          <a:endParaRPr lang="en-US"/>
        </a:p>
      </dgm:t>
    </dgm:pt>
    <dgm:pt modelId="{69AFA5B1-942C-EA45-AF7C-16F7615DB0D4}" type="pres">
      <dgm:prSet presAssocID="{09CEE06E-0FFE-8849-93D7-7F38D57D38F9}" presName="circ1Tx" presStyleLbl="revTx" presStyleIdx="0" presStyleCnt="0">
        <dgm:presLayoutVars>
          <dgm:chMax val="0"/>
          <dgm:chPref val="0"/>
          <dgm:bulletEnabled val="1"/>
        </dgm:presLayoutVars>
      </dgm:prSet>
      <dgm:spPr/>
      <dgm:t>
        <a:bodyPr/>
        <a:lstStyle/>
        <a:p>
          <a:endParaRPr lang="en-US"/>
        </a:p>
      </dgm:t>
    </dgm:pt>
    <dgm:pt modelId="{6B3596E3-71CF-D949-ACAB-ECE5DD74F46A}" type="pres">
      <dgm:prSet presAssocID="{68E0F341-94DF-4445-BCBC-A8C90E8C81AD}" presName="circ2" presStyleLbl="vennNode1" presStyleIdx="1" presStyleCnt="4"/>
      <dgm:spPr/>
      <dgm:t>
        <a:bodyPr/>
        <a:lstStyle/>
        <a:p>
          <a:endParaRPr lang="en-US"/>
        </a:p>
      </dgm:t>
    </dgm:pt>
    <dgm:pt modelId="{0BF1D637-B4B3-6947-A3C4-42ECF5E128DF}" type="pres">
      <dgm:prSet presAssocID="{68E0F341-94DF-4445-BCBC-A8C90E8C81AD}" presName="circ2Tx" presStyleLbl="revTx" presStyleIdx="0" presStyleCnt="0">
        <dgm:presLayoutVars>
          <dgm:chMax val="0"/>
          <dgm:chPref val="0"/>
          <dgm:bulletEnabled val="1"/>
        </dgm:presLayoutVars>
      </dgm:prSet>
      <dgm:spPr/>
      <dgm:t>
        <a:bodyPr/>
        <a:lstStyle/>
        <a:p>
          <a:endParaRPr lang="en-US"/>
        </a:p>
      </dgm:t>
    </dgm:pt>
    <dgm:pt modelId="{FF92CC2C-020D-8A4B-B146-454D30885E44}" type="pres">
      <dgm:prSet presAssocID="{9CBBCE70-CA86-2E44-B53F-58C277A180A3}" presName="circ3" presStyleLbl="vennNode1" presStyleIdx="2" presStyleCnt="4"/>
      <dgm:spPr/>
      <dgm:t>
        <a:bodyPr/>
        <a:lstStyle/>
        <a:p>
          <a:endParaRPr lang="en-US"/>
        </a:p>
      </dgm:t>
    </dgm:pt>
    <dgm:pt modelId="{F4750C85-B9DD-1842-83C6-3CDDE6E4A3BB}" type="pres">
      <dgm:prSet presAssocID="{9CBBCE70-CA86-2E44-B53F-58C277A180A3}" presName="circ3Tx" presStyleLbl="revTx" presStyleIdx="0" presStyleCnt="0">
        <dgm:presLayoutVars>
          <dgm:chMax val="0"/>
          <dgm:chPref val="0"/>
          <dgm:bulletEnabled val="1"/>
        </dgm:presLayoutVars>
      </dgm:prSet>
      <dgm:spPr/>
      <dgm:t>
        <a:bodyPr/>
        <a:lstStyle/>
        <a:p>
          <a:endParaRPr lang="en-US"/>
        </a:p>
      </dgm:t>
    </dgm:pt>
    <dgm:pt modelId="{167D3EC0-7082-9A40-83C2-B01D57468F40}" type="pres">
      <dgm:prSet presAssocID="{B4D8B460-F64C-3A42-B4E7-5750057E530E}" presName="circ4" presStyleLbl="vennNode1" presStyleIdx="3" presStyleCnt="4"/>
      <dgm:spPr/>
      <dgm:t>
        <a:bodyPr/>
        <a:lstStyle/>
        <a:p>
          <a:endParaRPr lang="en-US"/>
        </a:p>
      </dgm:t>
    </dgm:pt>
    <dgm:pt modelId="{93D52C32-C9A4-5A42-B666-0CABE0D675FF}" type="pres">
      <dgm:prSet presAssocID="{B4D8B460-F64C-3A42-B4E7-5750057E530E}" presName="circ4Tx" presStyleLbl="revTx" presStyleIdx="0" presStyleCnt="0">
        <dgm:presLayoutVars>
          <dgm:chMax val="0"/>
          <dgm:chPref val="0"/>
          <dgm:bulletEnabled val="1"/>
        </dgm:presLayoutVars>
      </dgm:prSet>
      <dgm:spPr/>
      <dgm:t>
        <a:bodyPr/>
        <a:lstStyle/>
        <a:p>
          <a:endParaRPr lang="en-US"/>
        </a:p>
      </dgm:t>
    </dgm:pt>
  </dgm:ptLst>
  <dgm:cxnLst>
    <dgm:cxn modelId="{68C66C84-3D36-FD40-B7A5-2B2C75333EB2}" type="presOf" srcId="{38A529B9-7AB9-9249-AD92-7C9E708DFDF9}" destId="{43DFB2F5-DA74-BA4E-899F-1DA11FD8BE00}" srcOrd="0" destOrd="0" presId="urn:microsoft.com/office/officeart/2005/8/layout/venn1"/>
    <dgm:cxn modelId="{B153F3C9-5FB6-3A4B-B008-E7C63E425415}" type="presOf" srcId="{68E0F341-94DF-4445-BCBC-A8C90E8C81AD}" destId="{6B3596E3-71CF-D949-ACAB-ECE5DD74F46A}" srcOrd="0" destOrd="0" presId="urn:microsoft.com/office/officeart/2005/8/layout/venn1"/>
    <dgm:cxn modelId="{5507556A-4093-674E-B525-E13B769BF761}" type="presOf" srcId="{09CEE06E-0FFE-8849-93D7-7F38D57D38F9}" destId="{EDC92C70-34C6-2A41-A8A0-1A13CD301271}" srcOrd="0" destOrd="0" presId="urn:microsoft.com/office/officeart/2005/8/layout/venn1"/>
    <dgm:cxn modelId="{A40D52C3-5AB0-CC4D-9488-91E6B0514FB7}" srcId="{38A529B9-7AB9-9249-AD92-7C9E708DFDF9}" destId="{68E0F341-94DF-4445-BCBC-A8C90E8C81AD}" srcOrd="1" destOrd="0" parTransId="{CA3A935B-6F1B-7A4B-9E03-B4C013D1ED4C}" sibTransId="{BC21A326-CD18-924C-A88E-1D9C6E7D23CD}"/>
    <dgm:cxn modelId="{91889F09-E855-8D47-89A6-6B39F3324F17}" srcId="{38A529B9-7AB9-9249-AD92-7C9E708DFDF9}" destId="{09CEE06E-0FFE-8849-93D7-7F38D57D38F9}" srcOrd="0" destOrd="0" parTransId="{FF727B9D-7737-A444-BD0E-4763B2117A85}" sibTransId="{C423B9AD-023B-784C-9FC1-7D9556BA713B}"/>
    <dgm:cxn modelId="{723D4DF5-B6A2-234A-9401-E0BCD9DBE34A}" type="presOf" srcId="{B4D8B460-F64C-3A42-B4E7-5750057E530E}" destId="{167D3EC0-7082-9A40-83C2-B01D57468F40}" srcOrd="0" destOrd="0" presId="urn:microsoft.com/office/officeart/2005/8/layout/venn1"/>
    <dgm:cxn modelId="{FBC2F953-C1E4-D347-B142-5A6FC4A524FE}" srcId="{38A529B9-7AB9-9249-AD92-7C9E708DFDF9}" destId="{B4D8B460-F64C-3A42-B4E7-5750057E530E}" srcOrd="3" destOrd="0" parTransId="{7530483B-8995-A741-B6E2-DC88A5986FF4}" sibTransId="{98F352F8-B080-A34A-8FF6-E7BDA5615210}"/>
    <dgm:cxn modelId="{60F38100-E34B-1845-851D-590480C1AA1A}" type="presOf" srcId="{B4D8B460-F64C-3A42-B4E7-5750057E530E}" destId="{93D52C32-C9A4-5A42-B666-0CABE0D675FF}" srcOrd="1" destOrd="0" presId="urn:microsoft.com/office/officeart/2005/8/layout/venn1"/>
    <dgm:cxn modelId="{D04EF13D-D75C-B74A-8F5D-44A88CB71100}" type="presOf" srcId="{09CEE06E-0FFE-8849-93D7-7F38D57D38F9}" destId="{69AFA5B1-942C-EA45-AF7C-16F7615DB0D4}" srcOrd="1" destOrd="0" presId="urn:microsoft.com/office/officeart/2005/8/layout/venn1"/>
    <dgm:cxn modelId="{9A771B9C-8CAD-8F43-980E-E5BA65314327}" type="presOf" srcId="{9CBBCE70-CA86-2E44-B53F-58C277A180A3}" destId="{FF92CC2C-020D-8A4B-B146-454D30885E44}" srcOrd="0" destOrd="0" presId="urn:microsoft.com/office/officeart/2005/8/layout/venn1"/>
    <dgm:cxn modelId="{29EC4D87-EEDF-574A-ADDC-88274AC5DB01}" srcId="{38A529B9-7AB9-9249-AD92-7C9E708DFDF9}" destId="{9CBBCE70-CA86-2E44-B53F-58C277A180A3}" srcOrd="2" destOrd="0" parTransId="{E6718231-4086-3E43-BE5E-E5C1E18483BC}" sibTransId="{8681F2C0-B2BA-A343-BAF0-F1DD09D30022}"/>
    <dgm:cxn modelId="{B8BEBDB7-9F53-9541-AC60-1D85C1D5EBA1}" type="presOf" srcId="{68E0F341-94DF-4445-BCBC-A8C90E8C81AD}" destId="{0BF1D637-B4B3-6947-A3C4-42ECF5E128DF}" srcOrd="1" destOrd="0" presId="urn:microsoft.com/office/officeart/2005/8/layout/venn1"/>
    <dgm:cxn modelId="{52A8994A-9F0D-D84A-A1A9-7FB03376B243}" type="presOf" srcId="{9CBBCE70-CA86-2E44-B53F-58C277A180A3}" destId="{F4750C85-B9DD-1842-83C6-3CDDE6E4A3BB}" srcOrd="1" destOrd="0" presId="urn:microsoft.com/office/officeart/2005/8/layout/venn1"/>
    <dgm:cxn modelId="{443B3BEB-12DD-9840-84BD-228E0BA69A97}" type="presParOf" srcId="{43DFB2F5-DA74-BA4E-899F-1DA11FD8BE00}" destId="{EDC92C70-34C6-2A41-A8A0-1A13CD301271}" srcOrd="0" destOrd="0" presId="urn:microsoft.com/office/officeart/2005/8/layout/venn1"/>
    <dgm:cxn modelId="{96307805-F693-8A4D-A119-091726F2373E}" type="presParOf" srcId="{43DFB2F5-DA74-BA4E-899F-1DA11FD8BE00}" destId="{69AFA5B1-942C-EA45-AF7C-16F7615DB0D4}" srcOrd="1" destOrd="0" presId="urn:microsoft.com/office/officeart/2005/8/layout/venn1"/>
    <dgm:cxn modelId="{9F5CA16F-703A-AD46-8D49-83954802628F}" type="presParOf" srcId="{43DFB2F5-DA74-BA4E-899F-1DA11FD8BE00}" destId="{6B3596E3-71CF-D949-ACAB-ECE5DD74F46A}" srcOrd="2" destOrd="0" presId="urn:microsoft.com/office/officeart/2005/8/layout/venn1"/>
    <dgm:cxn modelId="{64BAD0CF-8E23-E747-B33F-3E89306143D7}" type="presParOf" srcId="{43DFB2F5-DA74-BA4E-899F-1DA11FD8BE00}" destId="{0BF1D637-B4B3-6947-A3C4-42ECF5E128DF}" srcOrd="3" destOrd="0" presId="urn:microsoft.com/office/officeart/2005/8/layout/venn1"/>
    <dgm:cxn modelId="{5CA442A2-7B77-5F41-A036-5AA940E5C123}" type="presParOf" srcId="{43DFB2F5-DA74-BA4E-899F-1DA11FD8BE00}" destId="{FF92CC2C-020D-8A4B-B146-454D30885E44}" srcOrd="4" destOrd="0" presId="urn:microsoft.com/office/officeart/2005/8/layout/venn1"/>
    <dgm:cxn modelId="{64629440-ADCA-054D-B223-402A8EC8E81E}" type="presParOf" srcId="{43DFB2F5-DA74-BA4E-899F-1DA11FD8BE00}" destId="{F4750C85-B9DD-1842-83C6-3CDDE6E4A3BB}" srcOrd="5" destOrd="0" presId="urn:microsoft.com/office/officeart/2005/8/layout/venn1"/>
    <dgm:cxn modelId="{767C9BDF-4679-FE4B-99F3-0BBFFE4ACB83}" type="presParOf" srcId="{43DFB2F5-DA74-BA4E-899F-1DA11FD8BE00}" destId="{167D3EC0-7082-9A40-83C2-B01D57468F40}" srcOrd="6" destOrd="0" presId="urn:microsoft.com/office/officeart/2005/8/layout/venn1"/>
    <dgm:cxn modelId="{C85A6A14-0F59-C646-AE0E-F2A176572389}" type="presParOf" srcId="{43DFB2F5-DA74-BA4E-899F-1DA11FD8BE00}" destId="{93D52C32-C9A4-5A42-B666-0CABE0D675FF}"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7EDF58-C8B9-4943-9F7C-AE470B621D0B}" type="doc">
      <dgm:prSet loTypeId="urn:microsoft.com/office/officeart/2005/8/layout/matrix1" loCatId="" qsTypeId="urn:microsoft.com/office/officeart/2005/8/quickstyle/simple4" qsCatId="simple" csTypeId="urn:microsoft.com/office/officeart/2005/8/colors/accent1_2" csCatId="accent1" phldr="1"/>
      <dgm:spPr/>
      <dgm:t>
        <a:bodyPr/>
        <a:lstStyle/>
        <a:p>
          <a:endParaRPr lang="en-US"/>
        </a:p>
      </dgm:t>
    </dgm:pt>
    <dgm:pt modelId="{57D146E2-74FA-C042-A055-15513871375F}">
      <dgm:prSet phldrT="[Text]"/>
      <dgm:spPr/>
      <dgm:t>
        <a:bodyPr/>
        <a:lstStyle/>
        <a:p>
          <a:r>
            <a:rPr lang="en-US" dirty="0" smtClean="0"/>
            <a:t>Education focus</a:t>
          </a:r>
          <a:endParaRPr lang="en-US" dirty="0"/>
        </a:p>
      </dgm:t>
    </dgm:pt>
    <dgm:pt modelId="{CBCBBD9E-2C18-0949-B73A-69724E85A39B}" type="parTrans" cxnId="{6096F7AF-4480-E542-8E6A-62E62A11B1BE}">
      <dgm:prSet/>
      <dgm:spPr/>
      <dgm:t>
        <a:bodyPr/>
        <a:lstStyle/>
        <a:p>
          <a:endParaRPr lang="en-US"/>
        </a:p>
      </dgm:t>
    </dgm:pt>
    <dgm:pt modelId="{8A3583F6-8766-D84B-8142-9AD77F2B3550}" type="sibTrans" cxnId="{6096F7AF-4480-E542-8E6A-62E62A11B1BE}">
      <dgm:prSet/>
      <dgm:spPr/>
      <dgm:t>
        <a:bodyPr/>
        <a:lstStyle/>
        <a:p>
          <a:endParaRPr lang="en-US"/>
        </a:p>
      </dgm:t>
    </dgm:pt>
    <dgm:pt modelId="{7E9BF557-5E9B-174E-9B6F-41A92558C922}">
      <dgm:prSet phldrT="[Text]"/>
      <dgm:spPr/>
      <dgm:t>
        <a:bodyPr/>
        <a:lstStyle/>
        <a:p>
          <a:pPr rtl="0"/>
          <a:r>
            <a:rPr lang="en-US" dirty="0" smtClean="0"/>
            <a:t>Government, CBOs, Higher Ed</a:t>
          </a:r>
          <a:endParaRPr lang="en-US" dirty="0"/>
        </a:p>
      </dgm:t>
    </dgm:pt>
    <dgm:pt modelId="{98C55A40-89E7-854F-9A13-0100023B78CA}" type="parTrans" cxnId="{02C0C3EE-6968-2541-BEE1-D01CF62B018D}">
      <dgm:prSet/>
      <dgm:spPr/>
      <dgm:t>
        <a:bodyPr/>
        <a:lstStyle/>
        <a:p>
          <a:endParaRPr lang="en-US"/>
        </a:p>
      </dgm:t>
    </dgm:pt>
    <dgm:pt modelId="{31486F2D-E3EE-7A4D-BCCD-203BFEDD5420}" type="sibTrans" cxnId="{02C0C3EE-6968-2541-BEE1-D01CF62B018D}">
      <dgm:prSet/>
      <dgm:spPr/>
      <dgm:t>
        <a:bodyPr/>
        <a:lstStyle/>
        <a:p>
          <a:endParaRPr lang="en-US"/>
        </a:p>
      </dgm:t>
    </dgm:pt>
    <dgm:pt modelId="{852B341F-ED94-494A-A382-26CB4D186F02}">
      <dgm:prSet phldrT="[Text]"/>
      <dgm:spPr/>
      <dgm:t>
        <a:bodyPr/>
        <a:lstStyle/>
        <a:p>
          <a:r>
            <a:rPr lang="en-US" dirty="0" smtClean="0"/>
            <a:t>Building on shared commitments</a:t>
          </a:r>
          <a:endParaRPr lang="en-US" dirty="0"/>
        </a:p>
      </dgm:t>
    </dgm:pt>
    <dgm:pt modelId="{C4E644BF-B91F-014C-BE5F-A0CF9BA6A443}" type="parTrans" cxnId="{B9BA42E6-BEC2-D141-A85D-3E8B2D59D125}">
      <dgm:prSet/>
      <dgm:spPr/>
      <dgm:t>
        <a:bodyPr/>
        <a:lstStyle/>
        <a:p>
          <a:endParaRPr lang="en-US"/>
        </a:p>
      </dgm:t>
    </dgm:pt>
    <dgm:pt modelId="{036ACCC8-2BA0-2341-8F47-F86A73B1462C}" type="sibTrans" cxnId="{B9BA42E6-BEC2-D141-A85D-3E8B2D59D125}">
      <dgm:prSet/>
      <dgm:spPr/>
      <dgm:t>
        <a:bodyPr/>
        <a:lstStyle/>
        <a:p>
          <a:endParaRPr lang="en-US"/>
        </a:p>
      </dgm:t>
    </dgm:pt>
    <dgm:pt modelId="{D2C97717-5465-2449-8197-200F51084C07}">
      <dgm:prSet phldrT="[Text]"/>
      <dgm:spPr/>
      <dgm:t>
        <a:bodyPr/>
        <a:lstStyle/>
        <a:p>
          <a:r>
            <a:rPr lang="en-US" dirty="0" smtClean="0"/>
            <a:t>Multiple hubs and connectors</a:t>
          </a:r>
          <a:endParaRPr lang="en-US" dirty="0"/>
        </a:p>
      </dgm:t>
    </dgm:pt>
    <dgm:pt modelId="{6F004501-7F9D-E045-BABE-8478C6529A62}" type="parTrans" cxnId="{722B183B-E205-AE4E-82B4-A85198F42895}">
      <dgm:prSet/>
      <dgm:spPr/>
      <dgm:t>
        <a:bodyPr/>
        <a:lstStyle/>
        <a:p>
          <a:endParaRPr lang="en-US"/>
        </a:p>
      </dgm:t>
    </dgm:pt>
    <dgm:pt modelId="{20EA0449-A22B-7E41-ACCD-005A40374943}" type="sibTrans" cxnId="{722B183B-E205-AE4E-82B4-A85198F42895}">
      <dgm:prSet/>
      <dgm:spPr/>
      <dgm:t>
        <a:bodyPr/>
        <a:lstStyle/>
        <a:p>
          <a:endParaRPr lang="en-US"/>
        </a:p>
      </dgm:t>
    </dgm:pt>
    <dgm:pt modelId="{42B124E2-FDF0-9D40-994B-7A0AF543B248}">
      <dgm:prSet phldrT="[Text]"/>
      <dgm:spPr/>
      <dgm:t>
        <a:bodyPr/>
        <a:lstStyle/>
        <a:p>
          <a:r>
            <a:rPr lang="en-US" dirty="0" smtClean="0"/>
            <a:t>Linking on-the-ground practice with concrete policy</a:t>
          </a:r>
          <a:endParaRPr lang="en-US" dirty="0"/>
        </a:p>
      </dgm:t>
    </dgm:pt>
    <dgm:pt modelId="{68AF2219-7271-BC4E-B6EF-5A36AF61EEFB}" type="parTrans" cxnId="{522074D3-5B4E-5A4F-8DA8-503884C4C0C9}">
      <dgm:prSet/>
      <dgm:spPr/>
      <dgm:t>
        <a:bodyPr/>
        <a:lstStyle/>
        <a:p>
          <a:endParaRPr lang="en-US"/>
        </a:p>
      </dgm:t>
    </dgm:pt>
    <dgm:pt modelId="{793CB87A-02EA-D342-A4D9-07FA78809996}" type="sibTrans" cxnId="{522074D3-5B4E-5A4F-8DA8-503884C4C0C9}">
      <dgm:prSet/>
      <dgm:spPr/>
      <dgm:t>
        <a:bodyPr/>
        <a:lstStyle/>
        <a:p>
          <a:endParaRPr lang="en-US"/>
        </a:p>
      </dgm:t>
    </dgm:pt>
    <dgm:pt modelId="{F5C695F1-73D7-2A4D-8085-9D6560B6D8F6}" type="pres">
      <dgm:prSet presAssocID="{6D7EDF58-C8B9-4943-9F7C-AE470B621D0B}" presName="diagram" presStyleCnt="0">
        <dgm:presLayoutVars>
          <dgm:chMax val="1"/>
          <dgm:dir/>
          <dgm:animLvl val="ctr"/>
          <dgm:resizeHandles val="exact"/>
        </dgm:presLayoutVars>
      </dgm:prSet>
      <dgm:spPr/>
      <dgm:t>
        <a:bodyPr/>
        <a:lstStyle/>
        <a:p>
          <a:endParaRPr lang="en-US"/>
        </a:p>
      </dgm:t>
    </dgm:pt>
    <dgm:pt modelId="{7C486BFC-9E71-2D4F-A603-3289BB694D57}" type="pres">
      <dgm:prSet presAssocID="{6D7EDF58-C8B9-4943-9F7C-AE470B621D0B}" presName="matrix" presStyleCnt="0"/>
      <dgm:spPr/>
    </dgm:pt>
    <dgm:pt modelId="{CED8ABE6-7134-3240-ABC1-DBF044261623}" type="pres">
      <dgm:prSet presAssocID="{6D7EDF58-C8B9-4943-9F7C-AE470B621D0B}" presName="tile1" presStyleLbl="node1" presStyleIdx="0" presStyleCnt="4"/>
      <dgm:spPr/>
      <dgm:t>
        <a:bodyPr/>
        <a:lstStyle/>
        <a:p>
          <a:endParaRPr lang="en-US"/>
        </a:p>
      </dgm:t>
    </dgm:pt>
    <dgm:pt modelId="{3A43E95C-5A48-0049-A07A-F4AFEA62D8A6}" type="pres">
      <dgm:prSet presAssocID="{6D7EDF58-C8B9-4943-9F7C-AE470B621D0B}" presName="tile1text" presStyleLbl="node1" presStyleIdx="0" presStyleCnt="4">
        <dgm:presLayoutVars>
          <dgm:chMax val="0"/>
          <dgm:chPref val="0"/>
          <dgm:bulletEnabled val="1"/>
        </dgm:presLayoutVars>
      </dgm:prSet>
      <dgm:spPr/>
      <dgm:t>
        <a:bodyPr/>
        <a:lstStyle/>
        <a:p>
          <a:endParaRPr lang="en-US"/>
        </a:p>
      </dgm:t>
    </dgm:pt>
    <dgm:pt modelId="{1064F131-E5C3-FA45-96AD-25584DBA3837}" type="pres">
      <dgm:prSet presAssocID="{6D7EDF58-C8B9-4943-9F7C-AE470B621D0B}" presName="tile2" presStyleLbl="node1" presStyleIdx="1" presStyleCnt="4"/>
      <dgm:spPr/>
      <dgm:t>
        <a:bodyPr/>
        <a:lstStyle/>
        <a:p>
          <a:endParaRPr lang="en-US"/>
        </a:p>
      </dgm:t>
    </dgm:pt>
    <dgm:pt modelId="{57468729-EE53-284C-B4B5-1BB5F92AAD2A}" type="pres">
      <dgm:prSet presAssocID="{6D7EDF58-C8B9-4943-9F7C-AE470B621D0B}" presName="tile2text" presStyleLbl="node1" presStyleIdx="1" presStyleCnt="4">
        <dgm:presLayoutVars>
          <dgm:chMax val="0"/>
          <dgm:chPref val="0"/>
          <dgm:bulletEnabled val="1"/>
        </dgm:presLayoutVars>
      </dgm:prSet>
      <dgm:spPr/>
      <dgm:t>
        <a:bodyPr/>
        <a:lstStyle/>
        <a:p>
          <a:endParaRPr lang="en-US"/>
        </a:p>
      </dgm:t>
    </dgm:pt>
    <dgm:pt modelId="{70825AE7-7522-9B44-BB4A-C652500ED99A}" type="pres">
      <dgm:prSet presAssocID="{6D7EDF58-C8B9-4943-9F7C-AE470B621D0B}" presName="tile3" presStyleLbl="node1" presStyleIdx="2" presStyleCnt="4"/>
      <dgm:spPr/>
      <dgm:t>
        <a:bodyPr/>
        <a:lstStyle/>
        <a:p>
          <a:endParaRPr lang="en-US"/>
        </a:p>
      </dgm:t>
    </dgm:pt>
    <dgm:pt modelId="{B4AAD41A-FD4D-9547-BD3F-1617F5DAC197}" type="pres">
      <dgm:prSet presAssocID="{6D7EDF58-C8B9-4943-9F7C-AE470B621D0B}" presName="tile3text" presStyleLbl="node1" presStyleIdx="2" presStyleCnt="4">
        <dgm:presLayoutVars>
          <dgm:chMax val="0"/>
          <dgm:chPref val="0"/>
          <dgm:bulletEnabled val="1"/>
        </dgm:presLayoutVars>
      </dgm:prSet>
      <dgm:spPr/>
      <dgm:t>
        <a:bodyPr/>
        <a:lstStyle/>
        <a:p>
          <a:endParaRPr lang="en-US"/>
        </a:p>
      </dgm:t>
    </dgm:pt>
    <dgm:pt modelId="{6925A11C-279E-5446-85E7-E7F86339A53A}" type="pres">
      <dgm:prSet presAssocID="{6D7EDF58-C8B9-4943-9F7C-AE470B621D0B}" presName="tile4" presStyleLbl="node1" presStyleIdx="3" presStyleCnt="4"/>
      <dgm:spPr/>
      <dgm:t>
        <a:bodyPr/>
        <a:lstStyle/>
        <a:p>
          <a:endParaRPr lang="en-US"/>
        </a:p>
      </dgm:t>
    </dgm:pt>
    <dgm:pt modelId="{E4DC00B6-82C6-394D-9449-13B5968C6ECD}" type="pres">
      <dgm:prSet presAssocID="{6D7EDF58-C8B9-4943-9F7C-AE470B621D0B}" presName="tile4text" presStyleLbl="node1" presStyleIdx="3" presStyleCnt="4">
        <dgm:presLayoutVars>
          <dgm:chMax val="0"/>
          <dgm:chPref val="0"/>
          <dgm:bulletEnabled val="1"/>
        </dgm:presLayoutVars>
      </dgm:prSet>
      <dgm:spPr/>
      <dgm:t>
        <a:bodyPr/>
        <a:lstStyle/>
        <a:p>
          <a:endParaRPr lang="en-US"/>
        </a:p>
      </dgm:t>
    </dgm:pt>
    <dgm:pt modelId="{C1C7E8B8-38A0-4848-BAA7-902BF144E2DC}" type="pres">
      <dgm:prSet presAssocID="{6D7EDF58-C8B9-4943-9F7C-AE470B621D0B}" presName="centerTile" presStyleLbl="fgShp" presStyleIdx="0" presStyleCnt="1">
        <dgm:presLayoutVars>
          <dgm:chMax val="0"/>
          <dgm:chPref val="0"/>
        </dgm:presLayoutVars>
      </dgm:prSet>
      <dgm:spPr/>
      <dgm:t>
        <a:bodyPr/>
        <a:lstStyle/>
        <a:p>
          <a:endParaRPr lang="en-US"/>
        </a:p>
      </dgm:t>
    </dgm:pt>
  </dgm:ptLst>
  <dgm:cxnLst>
    <dgm:cxn modelId="{33778CD4-1E0B-864B-B9CC-E72C45C5FCF0}" type="presOf" srcId="{42B124E2-FDF0-9D40-994B-7A0AF543B248}" destId="{6925A11C-279E-5446-85E7-E7F86339A53A}" srcOrd="0" destOrd="0" presId="urn:microsoft.com/office/officeart/2005/8/layout/matrix1"/>
    <dgm:cxn modelId="{722B183B-E205-AE4E-82B4-A85198F42895}" srcId="{57D146E2-74FA-C042-A055-15513871375F}" destId="{D2C97717-5465-2449-8197-200F51084C07}" srcOrd="2" destOrd="0" parTransId="{6F004501-7F9D-E045-BABE-8478C6529A62}" sibTransId="{20EA0449-A22B-7E41-ACCD-005A40374943}"/>
    <dgm:cxn modelId="{BD23BAF2-F1F1-0845-A502-63B04451155F}" type="presOf" srcId="{852B341F-ED94-494A-A382-26CB4D186F02}" destId="{57468729-EE53-284C-B4B5-1BB5F92AAD2A}" srcOrd="1" destOrd="0" presId="urn:microsoft.com/office/officeart/2005/8/layout/matrix1"/>
    <dgm:cxn modelId="{B9BA42E6-BEC2-D141-A85D-3E8B2D59D125}" srcId="{57D146E2-74FA-C042-A055-15513871375F}" destId="{852B341F-ED94-494A-A382-26CB4D186F02}" srcOrd="1" destOrd="0" parTransId="{C4E644BF-B91F-014C-BE5F-A0CF9BA6A443}" sibTransId="{036ACCC8-2BA0-2341-8F47-F86A73B1462C}"/>
    <dgm:cxn modelId="{EDBE5DA9-60D6-BB4F-8873-567E6D1BB1E4}" type="presOf" srcId="{6D7EDF58-C8B9-4943-9F7C-AE470B621D0B}" destId="{F5C695F1-73D7-2A4D-8085-9D6560B6D8F6}" srcOrd="0" destOrd="0" presId="urn:microsoft.com/office/officeart/2005/8/layout/matrix1"/>
    <dgm:cxn modelId="{522074D3-5B4E-5A4F-8DA8-503884C4C0C9}" srcId="{57D146E2-74FA-C042-A055-15513871375F}" destId="{42B124E2-FDF0-9D40-994B-7A0AF543B248}" srcOrd="3" destOrd="0" parTransId="{68AF2219-7271-BC4E-B6EF-5A36AF61EEFB}" sibTransId="{793CB87A-02EA-D342-A4D9-07FA78809996}"/>
    <dgm:cxn modelId="{F3320967-238A-7442-A0C8-2F0BE30C414F}" type="presOf" srcId="{7E9BF557-5E9B-174E-9B6F-41A92558C922}" destId="{CED8ABE6-7134-3240-ABC1-DBF044261623}" srcOrd="0" destOrd="0" presId="urn:microsoft.com/office/officeart/2005/8/layout/matrix1"/>
    <dgm:cxn modelId="{BD0C3225-D85E-284C-8F87-68E91B7C3FBC}" type="presOf" srcId="{D2C97717-5465-2449-8197-200F51084C07}" destId="{B4AAD41A-FD4D-9547-BD3F-1617F5DAC197}" srcOrd="1" destOrd="0" presId="urn:microsoft.com/office/officeart/2005/8/layout/matrix1"/>
    <dgm:cxn modelId="{6096F7AF-4480-E542-8E6A-62E62A11B1BE}" srcId="{6D7EDF58-C8B9-4943-9F7C-AE470B621D0B}" destId="{57D146E2-74FA-C042-A055-15513871375F}" srcOrd="0" destOrd="0" parTransId="{CBCBBD9E-2C18-0949-B73A-69724E85A39B}" sibTransId="{8A3583F6-8766-D84B-8142-9AD77F2B3550}"/>
    <dgm:cxn modelId="{C523326B-41F4-BA4F-9FD3-88223CEC3AA6}" type="presOf" srcId="{852B341F-ED94-494A-A382-26CB4D186F02}" destId="{1064F131-E5C3-FA45-96AD-25584DBA3837}" srcOrd="0" destOrd="0" presId="urn:microsoft.com/office/officeart/2005/8/layout/matrix1"/>
    <dgm:cxn modelId="{7556DAC9-BBC9-BE4D-8A36-147C24ACD4A0}" type="presOf" srcId="{7E9BF557-5E9B-174E-9B6F-41A92558C922}" destId="{3A43E95C-5A48-0049-A07A-F4AFEA62D8A6}" srcOrd="1" destOrd="0" presId="urn:microsoft.com/office/officeart/2005/8/layout/matrix1"/>
    <dgm:cxn modelId="{B658C16A-A1CD-5E4D-ADCB-5FB17D7D8D06}" type="presOf" srcId="{42B124E2-FDF0-9D40-994B-7A0AF543B248}" destId="{E4DC00B6-82C6-394D-9449-13B5968C6ECD}" srcOrd="1" destOrd="0" presId="urn:microsoft.com/office/officeart/2005/8/layout/matrix1"/>
    <dgm:cxn modelId="{AA1840B6-6D67-0C4D-A104-2AAD687C4B82}" type="presOf" srcId="{D2C97717-5465-2449-8197-200F51084C07}" destId="{70825AE7-7522-9B44-BB4A-C652500ED99A}" srcOrd="0" destOrd="0" presId="urn:microsoft.com/office/officeart/2005/8/layout/matrix1"/>
    <dgm:cxn modelId="{F5E9E0E1-DF6E-8648-9423-EE994A251561}" type="presOf" srcId="{57D146E2-74FA-C042-A055-15513871375F}" destId="{C1C7E8B8-38A0-4848-BAA7-902BF144E2DC}" srcOrd="0" destOrd="0" presId="urn:microsoft.com/office/officeart/2005/8/layout/matrix1"/>
    <dgm:cxn modelId="{02C0C3EE-6968-2541-BEE1-D01CF62B018D}" srcId="{57D146E2-74FA-C042-A055-15513871375F}" destId="{7E9BF557-5E9B-174E-9B6F-41A92558C922}" srcOrd="0" destOrd="0" parTransId="{98C55A40-89E7-854F-9A13-0100023B78CA}" sibTransId="{31486F2D-E3EE-7A4D-BCCD-203BFEDD5420}"/>
    <dgm:cxn modelId="{60CB8FCB-5C76-5945-9907-90B6AB9D2027}" type="presParOf" srcId="{F5C695F1-73D7-2A4D-8085-9D6560B6D8F6}" destId="{7C486BFC-9E71-2D4F-A603-3289BB694D57}" srcOrd="0" destOrd="0" presId="urn:microsoft.com/office/officeart/2005/8/layout/matrix1"/>
    <dgm:cxn modelId="{FC533701-0D74-C041-9368-C645A78669CC}" type="presParOf" srcId="{7C486BFC-9E71-2D4F-A603-3289BB694D57}" destId="{CED8ABE6-7134-3240-ABC1-DBF044261623}" srcOrd="0" destOrd="0" presId="urn:microsoft.com/office/officeart/2005/8/layout/matrix1"/>
    <dgm:cxn modelId="{E3EA3FE8-1592-1D48-833E-18509A36CD4C}" type="presParOf" srcId="{7C486BFC-9E71-2D4F-A603-3289BB694D57}" destId="{3A43E95C-5A48-0049-A07A-F4AFEA62D8A6}" srcOrd="1" destOrd="0" presId="urn:microsoft.com/office/officeart/2005/8/layout/matrix1"/>
    <dgm:cxn modelId="{DE87A5E5-3B0C-BD4F-99FD-D294C09C489F}" type="presParOf" srcId="{7C486BFC-9E71-2D4F-A603-3289BB694D57}" destId="{1064F131-E5C3-FA45-96AD-25584DBA3837}" srcOrd="2" destOrd="0" presId="urn:microsoft.com/office/officeart/2005/8/layout/matrix1"/>
    <dgm:cxn modelId="{188E1D16-13DA-7A45-821B-17FE779F2DA3}" type="presParOf" srcId="{7C486BFC-9E71-2D4F-A603-3289BB694D57}" destId="{57468729-EE53-284C-B4B5-1BB5F92AAD2A}" srcOrd="3" destOrd="0" presId="urn:microsoft.com/office/officeart/2005/8/layout/matrix1"/>
    <dgm:cxn modelId="{E9CBE8DF-90DB-E844-AEF5-38EEF236335B}" type="presParOf" srcId="{7C486BFC-9E71-2D4F-A603-3289BB694D57}" destId="{70825AE7-7522-9B44-BB4A-C652500ED99A}" srcOrd="4" destOrd="0" presId="urn:microsoft.com/office/officeart/2005/8/layout/matrix1"/>
    <dgm:cxn modelId="{CC6C9EDC-442B-A54F-98FB-3FB9228412FD}" type="presParOf" srcId="{7C486BFC-9E71-2D4F-A603-3289BB694D57}" destId="{B4AAD41A-FD4D-9547-BD3F-1617F5DAC197}" srcOrd="5" destOrd="0" presId="urn:microsoft.com/office/officeart/2005/8/layout/matrix1"/>
    <dgm:cxn modelId="{97AA4901-4380-A449-9323-9FEDF9299FFC}" type="presParOf" srcId="{7C486BFC-9E71-2D4F-A603-3289BB694D57}" destId="{6925A11C-279E-5446-85E7-E7F86339A53A}" srcOrd="6" destOrd="0" presId="urn:microsoft.com/office/officeart/2005/8/layout/matrix1"/>
    <dgm:cxn modelId="{14C8D661-D3D9-7740-A6AE-6AAA09D7E7BA}" type="presParOf" srcId="{7C486BFC-9E71-2D4F-A603-3289BB694D57}" destId="{E4DC00B6-82C6-394D-9449-13B5968C6ECD}" srcOrd="7" destOrd="0" presId="urn:microsoft.com/office/officeart/2005/8/layout/matrix1"/>
    <dgm:cxn modelId="{EF4D4ECD-65A4-9A44-8DB2-3E450FD026B3}" type="presParOf" srcId="{F5C695F1-73D7-2A4D-8085-9D6560B6D8F6}" destId="{C1C7E8B8-38A0-4848-BAA7-902BF144E2DC}"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5878FD-C17F-7E49-BC3A-C4F142BCE1B1}"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0E4C6233-A3C7-E449-AC0F-81F84797C83A}">
      <dgm:prSet phldrT="[Text]"/>
      <dgm:spPr/>
      <dgm:t>
        <a:bodyPr/>
        <a:lstStyle/>
        <a:p>
          <a:r>
            <a:rPr lang="en-US" dirty="0" smtClean="0"/>
            <a:t>Areas of high need</a:t>
          </a:r>
          <a:endParaRPr lang="en-US" dirty="0"/>
        </a:p>
      </dgm:t>
    </dgm:pt>
    <dgm:pt modelId="{EC179366-2729-3944-82FE-25D3100AECD6}" type="parTrans" cxnId="{1E5B4E34-A62A-9C43-B08B-78D919C39FB4}">
      <dgm:prSet/>
      <dgm:spPr/>
      <dgm:t>
        <a:bodyPr/>
        <a:lstStyle/>
        <a:p>
          <a:endParaRPr lang="en-US"/>
        </a:p>
      </dgm:t>
    </dgm:pt>
    <dgm:pt modelId="{352EA29C-2899-254B-95F7-EF3F34984134}" type="sibTrans" cxnId="{1E5B4E34-A62A-9C43-B08B-78D919C39FB4}">
      <dgm:prSet/>
      <dgm:spPr/>
      <dgm:t>
        <a:bodyPr/>
        <a:lstStyle/>
        <a:p>
          <a:endParaRPr lang="en-US"/>
        </a:p>
      </dgm:t>
    </dgm:pt>
    <dgm:pt modelId="{8A5087D0-74E3-874A-BDE8-B3AA49AADB74}">
      <dgm:prSet phldrT="[Text]" custT="1"/>
      <dgm:spPr/>
      <dgm:t>
        <a:bodyPr/>
        <a:lstStyle/>
        <a:p>
          <a:r>
            <a:rPr lang="en-US" sz="1800" dirty="0" smtClean="0"/>
            <a:t>4 of the 5 neighborhoods where the highest number of individuals return from prison</a:t>
          </a:r>
          <a:endParaRPr lang="en-US" sz="1800" dirty="0"/>
        </a:p>
      </dgm:t>
    </dgm:pt>
    <dgm:pt modelId="{7CFF02B6-26F0-C549-B709-2B71BB66C0E6}" type="parTrans" cxnId="{26E86A51-27BE-5143-A94C-CA754B321EBC}">
      <dgm:prSet/>
      <dgm:spPr/>
      <dgm:t>
        <a:bodyPr/>
        <a:lstStyle/>
        <a:p>
          <a:endParaRPr lang="en-US"/>
        </a:p>
      </dgm:t>
    </dgm:pt>
    <dgm:pt modelId="{BFAD643A-226C-A44A-8C8D-E96CAC45CC2D}" type="sibTrans" cxnId="{26E86A51-27BE-5143-A94C-CA754B321EBC}">
      <dgm:prSet/>
      <dgm:spPr/>
      <dgm:t>
        <a:bodyPr/>
        <a:lstStyle/>
        <a:p>
          <a:endParaRPr lang="en-US"/>
        </a:p>
      </dgm:t>
    </dgm:pt>
    <dgm:pt modelId="{992F8874-E738-4241-9B4F-3D22DC508EC6}">
      <dgm:prSet phldrT="[Text]"/>
      <dgm:spPr/>
      <dgm:t>
        <a:bodyPr/>
        <a:lstStyle/>
        <a:p>
          <a:r>
            <a:rPr lang="en-US" dirty="0" smtClean="0"/>
            <a:t>Geographic clusters</a:t>
          </a:r>
          <a:endParaRPr lang="en-US" dirty="0"/>
        </a:p>
      </dgm:t>
    </dgm:pt>
    <dgm:pt modelId="{3AF9C9ED-638F-0D43-9F89-FE96EAD78A4A}" type="parTrans" cxnId="{CCDD705A-629D-C644-A605-C265561F362A}">
      <dgm:prSet/>
      <dgm:spPr/>
      <dgm:t>
        <a:bodyPr/>
        <a:lstStyle/>
        <a:p>
          <a:endParaRPr lang="en-US"/>
        </a:p>
      </dgm:t>
    </dgm:pt>
    <dgm:pt modelId="{C1903B27-316D-6948-8C55-9E7F86B52837}" type="sibTrans" cxnId="{CCDD705A-629D-C644-A605-C265561F362A}">
      <dgm:prSet/>
      <dgm:spPr/>
      <dgm:t>
        <a:bodyPr/>
        <a:lstStyle/>
        <a:p>
          <a:endParaRPr lang="en-US"/>
        </a:p>
      </dgm:t>
    </dgm:pt>
    <dgm:pt modelId="{3B46B068-DB57-7447-99D6-175518A0899E}">
      <dgm:prSet phldrT="[Text]"/>
      <dgm:spPr/>
      <dgm:t>
        <a:bodyPr/>
        <a:lstStyle/>
        <a:p>
          <a:r>
            <a:rPr lang="en-US" dirty="0" smtClean="0"/>
            <a:t>Harlem/Upper Manhattan </a:t>
          </a:r>
          <a:endParaRPr lang="en-US" dirty="0"/>
        </a:p>
      </dgm:t>
    </dgm:pt>
    <dgm:pt modelId="{F536A4EE-D43D-EB4A-B063-7CF3D3712F7F}" type="parTrans" cxnId="{E573058A-6486-744F-8505-02758C817C8E}">
      <dgm:prSet/>
      <dgm:spPr/>
      <dgm:t>
        <a:bodyPr/>
        <a:lstStyle/>
        <a:p>
          <a:endParaRPr lang="en-US"/>
        </a:p>
      </dgm:t>
    </dgm:pt>
    <dgm:pt modelId="{8093536C-F7D0-6F4D-96DC-C92FE239BE16}" type="sibTrans" cxnId="{E573058A-6486-744F-8505-02758C817C8E}">
      <dgm:prSet/>
      <dgm:spPr/>
      <dgm:t>
        <a:bodyPr/>
        <a:lstStyle/>
        <a:p>
          <a:endParaRPr lang="en-US"/>
        </a:p>
      </dgm:t>
    </dgm:pt>
    <dgm:pt modelId="{DB8286B1-2849-4446-B140-AC19731F0902}">
      <dgm:prSet phldrT="[Text]"/>
      <dgm:spPr/>
      <dgm:t>
        <a:bodyPr/>
        <a:lstStyle/>
        <a:p>
          <a:r>
            <a:rPr lang="en-US" dirty="0" smtClean="0"/>
            <a:t>South Bronx</a:t>
          </a:r>
          <a:endParaRPr lang="en-US" dirty="0"/>
        </a:p>
      </dgm:t>
    </dgm:pt>
    <dgm:pt modelId="{EA68E821-B65A-6D4D-B7AE-DE080C5B81CD}" type="parTrans" cxnId="{0AF773A5-B629-C041-A7AA-B754F357BB45}">
      <dgm:prSet/>
      <dgm:spPr/>
      <dgm:t>
        <a:bodyPr/>
        <a:lstStyle/>
        <a:p>
          <a:endParaRPr lang="en-US"/>
        </a:p>
      </dgm:t>
    </dgm:pt>
    <dgm:pt modelId="{34B534FB-1D4B-5E4F-B813-693FBF09F729}" type="sibTrans" cxnId="{0AF773A5-B629-C041-A7AA-B754F357BB45}">
      <dgm:prSet/>
      <dgm:spPr/>
      <dgm:t>
        <a:bodyPr/>
        <a:lstStyle/>
        <a:p>
          <a:endParaRPr lang="en-US"/>
        </a:p>
      </dgm:t>
    </dgm:pt>
    <dgm:pt modelId="{69913A2B-4DC3-CD4D-8C93-4980E1D02E71}">
      <dgm:prSet phldrT="[Text]" custT="1"/>
      <dgm:spPr/>
      <dgm:t>
        <a:bodyPr/>
        <a:lstStyle/>
        <a:p>
          <a:r>
            <a:rPr lang="en-US" sz="1800" dirty="0" smtClean="0"/>
            <a:t>Neighborhoods where over 3200 people  (27.5% of all individuals) returned from prison in 2008</a:t>
          </a:r>
          <a:endParaRPr lang="en-US" sz="1800" dirty="0"/>
        </a:p>
      </dgm:t>
    </dgm:pt>
    <dgm:pt modelId="{8693FC6F-FC70-B640-B42A-A8FFA28C4FC5}" type="sibTrans" cxnId="{972722F3-2F4E-3C42-818B-29140E768205}">
      <dgm:prSet/>
      <dgm:spPr/>
      <dgm:t>
        <a:bodyPr/>
        <a:lstStyle/>
        <a:p>
          <a:endParaRPr lang="en-US"/>
        </a:p>
      </dgm:t>
    </dgm:pt>
    <dgm:pt modelId="{6BCB8152-E5F4-F741-8680-58DD0E28AE7C}" type="parTrans" cxnId="{972722F3-2F4E-3C42-818B-29140E768205}">
      <dgm:prSet/>
      <dgm:spPr/>
      <dgm:t>
        <a:bodyPr/>
        <a:lstStyle/>
        <a:p>
          <a:endParaRPr lang="en-US"/>
        </a:p>
      </dgm:t>
    </dgm:pt>
    <dgm:pt modelId="{EA0B051E-C1A8-094C-BD4D-854389A250A0}">
      <dgm:prSet phldrT="[Text]"/>
      <dgm:spPr/>
      <dgm:t>
        <a:bodyPr/>
        <a:lstStyle/>
        <a:p>
          <a:r>
            <a:rPr lang="en-US" dirty="0" smtClean="0"/>
            <a:t>Brownsville</a:t>
          </a:r>
          <a:endParaRPr lang="en-US" dirty="0"/>
        </a:p>
      </dgm:t>
    </dgm:pt>
    <dgm:pt modelId="{2EA6CB52-5409-1F4A-A881-F5A433062019}" type="parTrans" cxnId="{4EE35BF0-A86E-814A-9656-DB622B0F8E8D}">
      <dgm:prSet/>
      <dgm:spPr/>
      <dgm:t>
        <a:bodyPr/>
        <a:lstStyle/>
        <a:p>
          <a:endParaRPr lang="en-US"/>
        </a:p>
      </dgm:t>
    </dgm:pt>
    <dgm:pt modelId="{F27BC95C-940C-C742-976A-BC985CFA019E}" type="sibTrans" cxnId="{4EE35BF0-A86E-814A-9656-DB622B0F8E8D}">
      <dgm:prSet/>
      <dgm:spPr/>
      <dgm:t>
        <a:bodyPr/>
        <a:lstStyle/>
        <a:p>
          <a:endParaRPr lang="en-US"/>
        </a:p>
      </dgm:t>
    </dgm:pt>
    <dgm:pt modelId="{C6C142A4-DB34-2E4D-9E47-C13263BBECD2}">
      <dgm:prSet phldrT="[Text]"/>
      <dgm:spPr/>
      <dgm:t>
        <a:bodyPr/>
        <a:lstStyle/>
        <a:p>
          <a:r>
            <a:rPr lang="en-US" dirty="0" smtClean="0"/>
            <a:t>Queens</a:t>
          </a:r>
          <a:endParaRPr lang="en-US" dirty="0"/>
        </a:p>
      </dgm:t>
    </dgm:pt>
    <dgm:pt modelId="{308E81BC-AA49-904B-A6B3-13956095D638}" type="parTrans" cxnId="{CE216511-84EC-A54A-800F-6E9AB2C57E74}">
      <dgm:prSet/>
      <dgm:spPr/>
      <dgm:t>
        <a:bodyPr/>
        <a:lstStyle/>
        <a:p>
          <a:endParaRPr lang="en-US"/>
        </a:p>
      </dgm:t>
    </dgm:pt>
    <dgm:pt modelId="{E28F6A22-BF4B-9043-8810-5C7F134EFB74}" type="sibTrans" cxnId="{CE216511-84EC-A54A-800F-6E9AB2C57E74}">
      <dgm:prSet/>
      <dgm:spPr/>
      <dgm:t>
        <a:bodyPr/>
        <a:lstStyle/>
        <a:p>
          <a:endParaRPr lang="en-US"/>
        </a:p>
      </dgm:t>
    </dgm:pt>
    <dgm:pt modelId="{40068B5E-ED55-AA4E-A1C6-7296D5A437E1}">
      <dgm:prSet phldrT="[Text]"/>
      <dgm:spPr/>
      <dgm:t>
        <a:bodyPr/>
        <a:lstStyle/>
        <a:p>
          <a:r>
            <a:rPr lang="en-US" dirty="0" smtClean="0"/>
            <a:t>Lower Manhattan/Downtown Brooklyn </a:t>
          </a:r>
          <a:endParaRPr lang="en-US" dirty="0"/>
        </a:p>
      </dgm:t>
    </dgm:pt>
    <dgm:pt modelId="{4B3D04CD-294F-0142-BC25-857AC6C49A65}" type="parTrans" cxnId="{E94A6F68-37E6-4D44-AF1C-4EDB15974A95}">
      <dgm:prSet/>
      <dgm:spPr/>
      <dgm:t>
        <a:bodyPr/>
        <a:lstStyle/>
        <a:p>
          <a:endParaRPr lang="en-US"/>
        </a:p>
      </dgm:t>
    </dgm:pt>
    <dgm:pt modelId="{387E552B-3A2B-7B41-BD2D-E43117A0E650}" type="sibTrans" cxnId="{E94A6F68-37E6-4D44-AF1C-4EDB15974A95}">
      <dgm:prSet/>
      <dgm:spPr/>
      <dgm:t>
        <a:bodyPr/>
        <a:lstStyle/>
        <a:p>
          <a:endParaRPr lang="en-US"/>
        </a:p>
      </dgm:t>
    </dgm:pt>
    <dgm:pt modelId="{48B954B9-3715-7C4B-8832-77DE91FF5667}" type="pres">
      <dgm:prSet presAssocID="{5E5878FD-C17F-7E49-BC3A-C4F142BCE1B1}" presName="theList" presStyleCnt="0">
        <dgm:presLayoutVars>
          <dgm:dir/>
          <dgm:animLvl val="lvl"/>
          <dgm:resizeHandles val="exact"/>
        </dgm:presLayoutVars>
      </dgm:prSet>
      <dgm:spPr/>
      <dgm:t>
        <a:bodyPr/>
        <a:lstStyle/>
        <a:p>
          <a:endParaRPr lang="en-US"/>
        </a:p>
      </dgm:t>
    </dgm:pt>
    <dgm:pt modelId="{A20F3A11-07D6-2D4D-8B5C-20EE6049C72D}" type="pres">
      <dgm:prSet presAssocID="{0E4C6233-A3C7-E449-AC0F-81F84797C83A}" presName="compNode" presStyleCnt="0"/>
      <dgm:spPr/>
    </dgm:pt>
    <dgm:pt modelId="{DA191038-A42E-0940-8AA7-E05876F682AC}" type="pres">
      <dgm:prSet presAssocID="{0E4C6233-A3C7-E449-AC0F-81F84797C83A}" presName="aNode" presStyleLbl="bgShp" presStyleIdx="0" presStyleCnt="2"/>
      <dgm:spPr/>
      <dgm:t>
        <a:bodyPr/>
        <a:lstStyle/>
        <a:p>
          <a:endParaRPr lang="en-US"/>
        </a:p>
      </dgm:t>
    </dgm:pt>
    <dgm:pt modelId="{54585DBE-2C9E-2A40-96B2-689734E202A8}" type="pres">
      <dgm:prSet presAssocID="{0E4C6233-A3C7-E449-AC0F-81F84797C83A}" presName="textNode" presStyleLbl="bgShp" presStyleIdx="0" presStyleCnt="2"/>
      <dgm:spPr/>
      <dgm:t>
        <a:bodyPr/>
        <a:lstStyle/>
        <a:p>
          <a:endParaRPr lang="en-US"/>
        </a:p>
      </dgm:t>
    </dgm:pt>
    <dgm:pt modelId="{A0EC5FB0-4020-5946-AC23-F7C110E1A3B6}" type="pres">
      <dgm:prSet presAssocID="{0E4C6233-A3C7-E449-AC0F-81F84797C83A}" presName="compChildNode" presStyleCnt="0"/>
      <dgm:spPr/>
    </dgm:pt>
    <dgm:pt modelId="{DEA96FCC-085C-B44D-AAD2-0C1C458EBC81}" type="pres">
      <dgm:prSet presAssocID="{0E4C6233-A3C7-E449-AC0F-81F84797C83A}" presName="theInnerList" presStyleCnt="0"/>
      <dgm:spPr/>
    </dgm:pt>
    <dgm:pt modelId="{CBD8923B-6EA4-8045-B8A3-20FF94229E04}" type="pres">
      <dgm:prSet presAssocID="{8A5087D0-74E3-874A-BDE8-B3AA49AADB74}" presName="childNode" presStyleLbl="node1" presStyleIdx="0" presStyleCnt="7">
        <dgm:presLayoutVars>
          <dgm:bulletEnabled val="1"/>
        </dgm:presLayoutVars>
      </dgm:prSet>
      <dgm:spPr/>
      <dgm:t>
        <a:bodyPr/>
        <a:lstStyle/>
        <a:p>
          <a:endParaRPr lang="en-US"/>
        </a:p>
      </dgm:t>
    </dgm:pt>
    <dgm:pt modelId="{E31D77F8-25DB-DC4F-B8AB-3E343613DBA6}" type="pres">
      <dgm:prSet presAssocID="{8A5087D0-74E3-874A-BDE8-B3AA49AADB74}" presName="aSpace2" presStyleCnt="0"/>
      <dgm:spPr/>
    </dgm:pt>
    <dgm:pt modelId="{7F578B41-376D-E944-BE54-50FB385ABB99}" type="pres">
      <dgm:prSet presAssocID="{69913A2B-4DC3-CD4D-8C93-4980E1D02E71}" presName="childNode" presStyleLbl="node1" presStyleIdx="1" presStyleCnt="7">
        <dgm:presLayoutVars>
          <dgm:bulletEnabled val="1"/>
        </dgm:presLayoutVars>
      </dgm:prSet>
      <dgm:spPr/>
      <dgm:t>
        <a:bodyPr/>
        <a:lstStyle/>
        <a:p>
          <a:endParaRPr lang="en-US"/>
        </a:p>
      </dgm:t>
    </dgm:pt>
    <dgm:pt modelId="{940426BF-7F41-B841-A76B-A5C297AC5AE1}" type="pres">
      <dgm:prSet presAssocID="{0E4C6233-A3C7-E449-AC0F-81F84797C83A}" presName="aSpace" presStyleCnt="0"/>
      <dgm:spPr/>
    </dgm:pt>
    <dgm:pt modelId="{E709B883-9E52-CC4D-95EF-321A8EE7AC12}" type="pres">
      <dgm:prSet presAssocID="{992F8874-E738-4241-9B4F-3D22DC508EC6}" presName="compNode" presStyleCnt="0"/>
      <dgm:spPr/>
    </dgm:pt>
    <dgm:pt modelId="{67B9D252-663E-324C-81F9-9A8AA844C8A6}" type="pres">
      <dgm:prSet presAssocID="{992F8874-E738-4241-9B4F-3D22DC508EC6}" presName="aNode" presStyleLbl="bgShp" presStyleIdx="1" presStyleCnt="2"/>
      <dgm:spPr/>
      <dgm:t>
        <a:bodyPr/>
        <a:lstStyle/>
        <a:p>
          <a:endParaRPr lang="en-US"/>
        </a:p>
      </dgm:t>
    </dgm:pt>
    <dgm:pt modelId="{61B6E711-032B-6C47-956D-73EAE38120DC}" type="pres">
      <dgm:prSet presAssocID="{992F8874-E738-4241-9B4F-3D22DC508EC6}" presName="textNode" presStyleLbl="bgShp" presStyleIdx="1" presStyleCnt="2"/>
      <dgm:spPr/>
      <dgm:t>
        <a:bodyPr/>
        <a:lstStyle/>
        <a:p>
          <a:endParaRPr lang="en-US"/>
        </a:p>
      </dgm:t>
    </dgm:pt>
    <dgm:pt modelId="{BFD6314D-A424-FD4D-9BDD-5498F647CF3A}" type="pres">
      <dgm:prSet presAssocID="{992F8874-E738-4241-9B4F-3D22DC508EC6}" presName="compChildNode" presStyleCnt="0"/>
      <dgm:spPr/>
    </dgm:pt>
    <dgm:pt modelId="{7AE901B0-E5CE-8140-AC8A-D0D6C9C77A83}" type="pres">
      <dgm:prSet presAssocID="{992F8874-E738-4241-9B4F-3D22DC508EC6}" presName="theInnerList" presStyleCnt="0"/>
      <dgm:spPr/>
    </dgm:pt>
    <dgm:pt modelId="{A2346947-CD53-324C-838B-A3DFC575BBC5}" type="pres">
      <dgm:prSet presAssocID="{3B46B068-DB57-7447-99D6-175518A0899E}" presName="childNode" presStyleLbl="node1" presStyleIdx="2" presStyleCnt="7">
        <dgm:presLayoutVars>
          <dgm:bulletEnabled val="1"/>
        </dgm:presLayoutVars>
      </dgm:prSet>
      <dgm:spPr/>
      <dgm:t>
        <a:bodyPr/>
        <a:lstStyle/>
        <a:p>
          <a:endParaRPr lang="en-US"/>
        </a:p>
      </dgm:t>
    </dgm:pt>
    <dgm:pt modelId="{614F8968-C99A-C94C-B52A-E1A0E3242BA6}" type="pres">
      <dgm:prSet presAssocID="{3B46B068-DB57-7447-99D6-175518A0899E}" presName="aSpace2" presStyleCnt="0"/>
      <dgm:spPr/>
    </dgm:pt>
    <dgm:pt modelId="{3F7C5A4E-9D6F-4547-8B38-3A5AA228A199}" type="pres">
      <dgm:prSet presAssocID="{DB8286B1-2849-4446-B140-AC19731F0902}" presName="childNode" presStyleLbl="node1" presStyleIdx="3" presStyleCnt="7">
        <dgm:presLayoutVars>
          <dgm:bulletEnabled val="1"/>
        </dgm:presLayoutVars>
      </dgm:prSet>
      <dgm:spPr/>
      <dgm:t>
        <a:bodyPr/>
        <a:lstStyle/>
        <a:p>
          <a:endParaRPr lang="en-US"/>
        </a:p>
      </dgm:t>
    </dgm:pt>
    <dgm:pt modelId="{9871C7B1-D25C-264D-90C7-A127F35D10A2}" type="pres">
      <dgm:prSet presAssocID="{DB8286B1-2849-4446-B140-AC19731F0902}" presName="aSpace2" presStyleCnt="0"/>
      <dgm:spPr/>
    </dgm:pt>
    <dgm:pt modelId="{6F8B8038-836D-2F4A-B757-DF4C9E890A9D}" type="pres">
      <dgm:prSet presAssocID="{EA0B051E-C1A8-094C-BD4D-854389A250A0}" presName="childNode" presStyleLbl="node1" presStyleIdx="4" presStyleCnt="7">
        <dgm:presLayoutVars>
          <dgm:bulletEnabled val="1"/>
        </dgm:presLayoutVars>
      </dgm:prSet>
      <dgm:spPr/>
      <dgm:t>
        <a:bodyPr/>
        <a:lstStyle/>
        <a:p>
          <a:endParaRPr lang="en-US"/>
        </a:p>
      </dgm:t>
    </dgm:pt>
    <dgm:pt modelId="{68FFE147-8D54-C84A-AE61-D271D9A2933A}" type="pres">
      <dgm:prSet presAssocID="{EA0B051E-C1A8-094C-BD4D-854389A250A0}" presName="aSpace2" presStyleCnt="0"/>
      <dgm:spPr/>
    </dgm:pt>
    <dgm:pt modelId="{178295C7-5410-D14B-88D2-E25D3C56D7BB}" type="pres">
      <dgm:prSet presAssocID="{C6C142A4-DB34-2E4D-9E47-C13263BBECD2}" presName="childNode" presStyleLbl="node1" presStyleIdx="5" presStyleCnt="7">
        <dgm:presLayoutVars>
          <dgm:bulletEnabled val="1"/>
        </dgm:presLayoutVars>
      </dgm:prSet>
      <dgm:spPr/>
      <dgm:t>
        <a:bodyPr/>
        <a:lstStyle/>
        <a:p>
          <a:endParaRPr lang="en-US"/>
        </a:p>
      </dgm:t>
    </dgm:pt>
    <dgm:pt modelId="{8D803694-1196-5E45-84F5-40701419F37F}" type="pres">
      <dgm:prSet presAssocID="{C6C142A4-DB34-2E4D-9E47-C13263BBECD2}" presName="aSpace2" presStyleCnt="0"/>
      <dgm:spPr/>
    </dgm:pt>
    <dgm:pt modelId="{2F97971A-96C1-7F4A-A6D1-1C4002D34FC2}" type="pres">
      <dgm:prSet presAssocID="{40068B5E-ED55-AA4E-A1C6-7296D5A437E1}" presName="childNode" presStyleLbl="node1" presStyleIdx="6" presStyleCnt="7">
        <dgm:presLayoutVars>
          <dgm:bulletEnabled val="1"/>
        </dgm:presLayoutVars>
      </dgm:prSet>
      <dgm:spPr/>
      <dgm:t>
        <a:bodyPr/>
        <a:lstStyle/>
        <a:p>
          <a:endParaRPr lang="en-US"/>
        </a:p>
      </dgm:t>
    </dgm:pt>
  </dgm:ptLst>
  <dgm:cxnLst>
    <dgm:cxn modelId="{972722F3-2F4E-3C42-818B-29140E768205}" srcId="{0E4C6233-A3C7-E449-AC0F-81F84797C83A}" destId="{69913A2B-4DC3-CD4D-8C93-4980E1D02E71}" srcOrd="1" destOrd="0" parTransId="{6BCB8152-E5F4-F741-8680-58DD0E28AE7C}" sibTransId="{8693FC6F-FC70-B640-B42A-A8FFA28C4FC5}"/>
    <dgm:cxn modelId="{45669098-1B03-D44E-BF1D-52E1B0161DF8}" type="presOf" srcId="{DB8286B1-2849-4446-B140-AC19731F0902}" destId="{3F7C5A4E-9D6F-4547-8B38-3A5AA228A199}" srcOrd="0" destOrd="0" presId="urn:microsoft.com/office/officeart/2005/8/layout/lProcess2"/>
    <dgm:cxn modelId="{CE216511-84EC-A54A-800F-6E9AB2C57E74}" srcId="{992F8874-E738-4241-9B4F-3D22DC508EC6}" destId="{C6C142A4-DB34-2E4D-9E47-C13263BBECD2}" srcOrd="3" destOrd="0" parTransId="{308E81BC-AA49-904B-A6B3-13956095D638}" sibTransId="{E28F6A22-BF4B-9043-8810-5C7F134EFB74}"/>
    <dgm:cxn modelId="{CCDD705A-629D-C644-A605-C265561F362A}" srcId="{5E5878FD-C17F-7E49-BC3A-C4F142BCE1B1}" destId="{992F8874-E738-4241-9B4F-3D22DC508EC6}" srcOrd="1" destOrd="0" parTransId="{3AF9C9ED-638F-0D43-9F89-FE96EAD78A4A}" sibTransId="{C1903B27-316D-6948-8C55-9E7F86B52837}"/>
    <dgm:cxn modelId="{D9EF54CB-A916-AD4E-8B9A-F5FA958D38C0}" type="presOf" srcId="{8A5087D0-74E3-874A-BDE8-B3AA49AADB74}" destId="{CBD8923B-6EA4-8045-B8A3-20FF94229E04}" srcOrd="0" destOrd="0" presId="urn:microsoft.com/office/officeart/2005/8/layout/lProcess2"/>
    <dgm:cxn modelId="{E94A6F68-37E6-4D44-AF1C-4EDB15974A95}" srcId="{992F8874-E738-4241-9B4F-3D22DC508EC6}" destId="{40068B5E-ED55-AA4E-A1C6-7296D5A437E1}" srcOrd="4" destOrd="0" parTransId="{4B3D04CD-294F-0142-BC25-857AC6C49A65}" sibTransId="{387E552B-3A2B-7B41-BD2D-E43117A0E650}"/>
    <dgm:cxn modelId="{E7F60857-3941-194C-BE26-6F9297EC3AEE}" type="presOf" srcId="{3B46B068-DB57-7447-99D6-175518A0899E}" destId="{A2346947-CD53-324C-838B-A3DFC575BBC5}" srcOrd="0" destOrd="0" presId="urn:microsoft.com/office/officeart/2005/8/layout/lProcess2"/>
    <dgm:cxn modelId="{26E86A51-27BE-5143-A94C-CA754B321EBC}" srcId="{0E4C6233-A3C7-E449-AC0F-81F84797C83A}" destId="{8A5087D0-74E3-874A-BDE8-B3AA49AADB74}" srcOrd="0" destOrd="0" parTransId="{7CFF02B6-26F0-C549-B709-2B71BB66C0E6}" sibTransId="{BFAD643A-226C-A44A-8C8D-E96CAC45CC2D}"/>
    <dgm:cxn modelId="{A3ADEC3C-C3C4-6A4F-B043-D408E4440D3F}" type="presOf" srcId="{C6C142A4-DB34-2E4D-9E47-C13263BBECD2}" destId="{178295C7-5410-D14B-88D2-E25D3C56D7BB}" srcOrd="0" destOrd="0" presId="urn:microsoft.com/office/officeart/2005/8/layout/lProcess2"/>
    <dgm:cxn modelId="{1E5B4E34-A62A-9C43-B08B-78D919C39FB4}" srcId="{5E5878FD-C17F-7E49-BC3A-C4F142BCE1B1}" destId="{0E4C6233-A3C7-E449-AC0F-81F84797C83A}" srcOrd="0" destOrd="0" parTransId="{EC179366-2729-3944-82FE-25D3100AECD6}" sibTransId="{352EA29C-2899-254B-95F7-EF3F34984134}"/>
    <dgm:cxn modelId="{DAB58009-4DAA-2448-968B-55600DE93FF6}" type="presOf" srcId="{EA0B051E-C1A8-094C-BD4D-854389A250A0}" destId="{6F8B8038-836D-2F4A-B757-DF4C9E890A9D}" srcOrd="0" destOrd="0" presId="urn:microsoft.com/office/officeart/2005/8/layout/lProcess2"/>
    <dgm:cxn modelId="{B603656D-C903-D94D-A9F5-FEBCE8F16DC5}" type="presOf" srcId="{69913A2B-4DC3-CD4D-8C93-4980E1D02E71}" destId="{7F578B41-376D-E944-BE54-50FB385ABB99}" srcOrd="0" destOrd="0" presId="urn:microsoft.com/office/officeart/2005/8/layout/lProcess2"/>
    <dgm:cxn modelId="{6A03D5C6-8B0C-8B47-BFF6-FB9F6F5094FC}" type="presOf" srcId="{992F8874-E738-4241-9B4F-3D22DC508EC6}" destId="{61B6E711-032B-6C47-956D-73EAE38120DC}" srcOrd="1" destOrd="0" presId="urn:microsoft.com/office/officeart/2005/8/layout/lProcess2"/>
    <dgm:cxn modelId="{432F1E75-1220-0942-8E7E-3DE9E8FF8413}" type="presOf" srcId="{5E5878FD-C17F-7E49-BC3A-C4F142BCE1B1}" destId="{48B954B9-3715-7C4B-8832-77DE91FF5667}" srcOrd="0" destOrd="0" presId="urn:microsoft.com/office/officeart/2005/8/layout/lProcess2"/>
    <dgm:cxn modelId="{1C223C87-C135-4344-A5AD-1B63CEC88E80}" type="presOf" srcId="{0E4C6233-A3C7-E449-AC0F-81F84797C83A}" destId="{54585DBE-2C9E-2A40-96B2-689734E202A8}" srcOrd="1" destOrd="0" presId="urn:microsoft.com/office/officeart/2005/8/layout/lProcess2"/>
    <dgm:cxn modelId="{0AF773A5-B629-C041-A7AA-B754F357BB45}" srcId="{992F8874-E738-4241-9B4F-3D22DC508EC6}" destId="{DB8286B1-2849-4446-B140-AC19731F0902}" srcOrd="1" destOrd="0" parTransId="{EA68E821-B65A-6D4D-B7AE-DE080C5B81CD}" sibTransId="{34B534FB-1D4B-5E4F-B813-693FBF09F729}"/>
    <dgm:cxn modelId="{4DEDA65A-E02C-EC4C-A80F-581A12E2A097}" type="presOf" srcId="{0E4C6233-A3C7-E449-AC0F-81F84797C83A}" destId="{DA191038-A42E-0940-8AA7-E05876F682AC}" srcOrd="0" destOrd="0" presId="urn:microsoft.com/office/officeart/2005/8/layout/lProcess2"/>
    <dgm:cxn modelId="{217DE5C9-9B7B-2D45-84C1-26F507E0523E}" type="presOf" srcId="{992F8874-E738-4241-9B4F-3D22DC508EC6}" destId="{67B9D252-663E-324C-81F9-9A8AA844C8A6}" srcOrd="0" destOrd="0" presId="urn:microsoft.com/office/officeart/2005/8/layout/lProcess2"/>
    <dgm:cxn modelId="{4EE35BF0-A86E-814A-9656-DB622B0F8E8D}" srcId="{992F8874-E738-4241-9B4F-3D22DC508EC6}" destId="{EA0B051E-C1A8-094C-BD4D-854389A250A0}" srcOrd="2" destOrd="0" parTransId="{2EA6CB52-5409-1F4A-A881-F5A433062019}" sibTransId="{F27BC95C-940C-C742-976A-BC985CFA019E}"/>
    <dgm:cxn modelId="{ED39A893-CC39-9442-88F0-3DC5CF9209A8}" type="presOf" srcId="{40068B5E-ED55-AA4E-A1C6-7296D5A437E1}" destId="{2F97971A-96C1-7F4A-A6D1-1C4002D34FC2}" srcOrd="0" destOrd="0" presId="urn:microsoft.com/office/officeart/2005/8/layout/lProcess2"/>
    <dgm:cxn modelId="{E573058A-6486-744F-8505-02758C817C8E}" srcId="{992F8874-E738-4241-9B4F-3D22DC508EC6}" destId="{3B46B068-DB57-7447-99D6-175518A0899E}" srcOrd="0" destOrd="0" parTransId="{F536A4EE-D43D-EB4A-B063-7CF3D3712F7F}" sibTransId="{8093536C-F7D0-6F4D-96DC-C92FE239BE16}"/>
    <dgm:cxn modelId="{9D463C28-2701-CB47-A682-35537AEF5B60}" type="presParOf" srcId="{48B954B9-3715-7C4B-8832-77DE91FF5667}" destId="{A20F3A11-07D6-2D4D-8B5C-20EE6049C72D}" srcOrd="0" destOrd="0" presId="urn:microsoft.com/office/officeart/2005/8/layout/lProcess2"/>
    <dgm:cxn modelId="{98719868-4C73-614D-A2CE-E91CF478BB8C}" type="presParOf" srcId="{A20F3A11-07D6-2D4D-8B5C-20EE6049C72D}" destId="{DA191038-A42E-0940-8AA7-E05876F682AC}" srcOrd="0" destOrd="0" presId="urn:microsoft.com/office/officeart/2005/8/layout/lProcess2"/>
    <dgm:cxn modelId="{2EE4E461-781F-C040-9C24-6734BF8AD930}" type="presParOf" srcId="{A20F3A11-07D6-2D4D-8B5C-20EE6049C72D}" destId="{54585DBE-2C9E-2A40-96B2-689734E202A8}" srcOrd="1" destOrd="0" presId="urn:microsoft.com/office/officeart/2005/8/layout/lProcess2"/>
    <dgm:cxn modelId="{2EC86983-865D-4142-ACA5-00CCB5F31A5A}" type="presParOf" srcId="{A20F3A11-07D6-2D4D-8B5C-20EE6049C72D}" destId="{A0EC5FB0-4020-5946-AC23-F7C110E1A3B6}" srcOrd="2" destOrd="0" presId="urn:microsoft.com/office/officeart/2005/8/layout/lProcess2"/>
    <dgm:cxn modelId="{C1DE70DA-BC3C-4849-8F53-0A21595BDC41}" type="presParOf" srcId="{A0EC5FB0-4020-5946-AC23-F7C110E1A3B6}" destId="{DEA96FCC-085C-B44D-AAD2-0C1C458EBC81}" srcOrd="0" destOrd="0" presId="urn:microsoft.com/office/officeart/2005/8/layout/lProcess2"/>
    <dgm:cxn modelId="{24E93BBE-7DBF-BB47-A180-30B76FB3C8B5}" type="presParOf" srcId="{DEA96FCC-085C-B44D-AAD2-0C1C458EBC81}" destId="{CBD8923B-6EA4-8045-B8A3-20FF94229E04}" srcOrd="0" destOrd="0" presId="urn:microsoft.com/office/officeart/2005/8/layout/lProcess2"/>
    <dgm:cxn modelId="{07EE140C-188D-0543-A632-9C0309291775}" type="presParOf" srcId="{DEA96FCC-085C-B44D-AAD2-0C1C458EBC81}" destId="{E31D77F8-25DB-DC4F-B8AB-3E343613DBA6}" srcOrd="1" destOrd="0" presId="urn:microsoft.com/office/officeart/2005/8/layout/lProcess2"/>
    <dgm:cxn modelId="{ACFFAD24-BF41-8745-BEF5-925D7F5D4061}" type="presParOf" srcId="{DEA96FCC-085C-B44D-AAD2-0C1C458EBC81}" destId="{7F578B41-376D-E944-BE54-50FB385ABB99}" srcOrd="2" destOrd="0" presId="urn:microsoft.com/office/officeart/2005/8/layout/lProcess2"/>
    <dgm:cxn modelId="{B0BD5AB5-41CC-7244-9381-794094E7CDC3}" type="presParOf" srcId="{48B954B9-3715-7C4B-8832-77DE91FF5667}" destId="{940426BF-7F41-B841-A76B-A5C297AC5AE1}" srcOrd="1" destOrd="0" presId="urn:microsoft.com/office/officeart/2005/8/layout/lProcess2"/>
    <dgm:cxn modelId="{0DA2C256-733D-EE4D-811A-B20DBCA21350}" type="presParOf" srcId="{48B954B9-3715-7C4B-8832-77DE91FF5667}" destId="{E709B883-9E52-CC4D-95EF-321A8EE7AC12}" srcOrd="2" destOrd="0" presId="urn:microsoft.com/office/officeart/2005/8/layout/lProcess2"/>
    <dgm:cxn modelId="{5E7DB5CB-E8F2-6745-BC5C-FDB08CDD8248}" type="presParOf" srcId="{E709B883-9E52-CC4D-95EF-321A8EE7AC12}" destId="{67B9D252-663E-324C-81F9-9A8AA844C8A6}" srcOrd="0" destOrd="0" presId="urn:microsoft.com/office/officeart/2005/8/layout/lProcess2"/>
    <dgm:cxn modelId="{A58B1EF6-2F15-C848-85EB-1E35E3AE4B86}" type="presParOf" srcId="{E709B883-9E52-CC4D-95EF-321A8EE7AC12}" destId="{61B6E711-032B-6C47-956D-73EAE38120DC}" srcOrd="1" destOrd="0" presId="urn:microsoft.com/office/officeart/2005/8/layout/lProcess2"/>
    <dgm:cxn modelId="{A7FC1506-0D09-2643-BF5C-C9ED4A0B5931}" type="presParOf" srcId="{E709B883-9E52-CC4D-95EF-321A8EE7AC12}" destId="{BFD6314D-A424-FD4D-9BDD-5498F647CF3A}" srcOrd="2" destOrd="0" presId="urn:microsoft.com/office/officeart/2005/8/layout/lProcess2"/>
    <dgm:cxn modelId="{6C733205-4321-BA4F-AF5E-165EF3C7A8BC}" type="presParOf" srcId="{BFD6314D-A424-FD4D-9BDD-5498F647CF3A}" destId="{7AE901B0-E5CE-8140-AC8A-D0D6C9C77A83}" srcOrd="0" destOrd="0" presId="urn:microsoft.com/office/officeart/2005/8/layout/lProcess2"/>
    <dgm:cxn modelId="{56F20DFC-BC36-414B-9B71-5235ECFAF5CE}" type="presParOf" srcId="{7AE901B0-E5CE-8140-AC8A-D0D6C9C77A83}" destId="{A2346947-CD53-324C-838B-A3DFC575BBC5}" srcOrd="0" destOrd="0" presId="urn:microsoft.com/office/officeart/2005/8/layout/lProcess2"/>
    <dgm:cxn modelId="{762B8775-4D58-A049-B7A8-9AA48A622786}" type="presParOf" srcId="{7AE901B0-E5CE-8140-AC8A-D0D6C9C77A83}" destId="{614F8968-C99A-C94C-B52A-E1A0E3242BA6}" srcOrd="1" destOrd="0" presId="urn:microsoft.com/office/officeart/2005/8/layout/lProcess2"/>
    <dgm:cxn modelId="{2D322074-5AE0-8E43-8584-A6CFD5CF6450}" type="presParOf" srcId="{7AE901B0-E5CE-8140-AC8A-D0D6C9C77A83}" destId="{3F7C5A4E-9D6F-4547-8B38-3A5AA228A199}" srcOrd="2" destOrd="0" presId="urn:microsoft.com/office/officeart/2005/8/layout/lProcess2"/>
    <dgm:cxn modelId="{F90AF937-F93E-9740-8C48-7EE3346A5A71}" type="presParOf" srcId="{7AE901B0-E5CE-8140-AC8A-D0D6C9C77A83}" destId="{9871C7B1-D25C-264D-90C7-A127F35D10A2}" srcOrd="3" destOrd="0" presId="urn:microsoft.com/office/officeart/2005/8/layout/lProcess2"/>
    <dgm:cxn modelId="{1EF725A0-A7C9-E943-9F6A-307003BEB2DB}" type="presParOf" srcId="{7AE901B0-E5CE-8140-AC8A-D0D6C9C77A83}" destId="{6F8B8038-836D-2F4A-B757-DF4C9E890A9D}" srcOrd="4" destOrd="0" presId="urn:microsoft.com/office/officeart/2005/8/layout/lProcess2"/>
    <dgm:cxn modelId="{55ADC038-1F9E-2840-A093-9BCB5F118A6D}" type="presParOf" srcId="{7AE901B0-E5CE-8140-AC8A-D0D6C9C77A83}" destId="{68FFE147-8D54-C84A-AE61-D271D9A2933A}" srcOrd="5" destOrd="0" presId="urn:microsoft.com/office/officeart/2005/8/layout/lProcess2"/>
    <dgm:cxn modelId="{013137A3-B6D9-9F49-8D70-513E3F9E2ED3}" type="presParOf" srcId="{7AE901B0-E5CE-8140-AC8A-D0D6C9C77A83}" destId="{178295C7-5410-D14B-88D2-E25D3C56D7BB}" srcOrd="6" destOrd="0" presId="urn:microsoft.com/office/officeart/2005/8/layout/lProcess2"/>
    <dgm:cxn modelId="{6E7DCCE3-B06F-6A46-B022-569BD72F10FB}" type="presParOf" srcId="{7AE901B0-E5CE-8140-AC8A-D0D6C9C77A83}" destId="{8D803694-1196-5E45-84F5-40701419F37F}" srcOrd="7" destOrd="0" presId="urn:microsoft.com/office/officeart/2005/8/layout/lProcess2"/>
    <dgm:cxn modelId="{11DA1B0A-1997-E641-B740-13A11BDA7AF6}" type="presParOf" srcId="{7AE901B0-E5CE-8140-AC8A-D0D6C9C77A83}" destId="{2F97971A-96C1-7F4A-A6D1-1C4002D34FC2}" srcOrd="8"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F19C50-804D-0944-B5E8-992704CFAC46}"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CB4F7188-A44D-394E-979A-70B99C28B9BA}">
      <dgm:prSet phldrT="[Text]"/>
      <dgm:spPr>
        <a:solidFill>
          <a:schemeClr val="bg1">
            <a:lumMod val="65000"/>
          </a:schemeClr>
        </a:solidFill>
      </dgm:spPr>
      <dgm:t>
        <a:bodyPr/>
        <a:lstStyle/>
        <a:p>
          <a:r>
            <a:rPr lang="en-US" b="1" dirty="0" smtClean="0">
              <a:solidFill>
                <a:srgbClr val="000000"/>
              </a:solidFill>
            </a:rPr>
            <a:t>Basic Literacy &amp; Pre-GED</a:t>
          </a:r>
          <a:endParaRPr lang="en-US" b="1" dirty="0">
            <a:solidFill>
              <a:srgbClr val="000000"/>
            </a:solidFill>
          </a:endParaRPr>
        </a:p>
      </dgm:t>
    </dgm:pt>
    <dgm:pt modelId="{990CDB53-70DB-114D-B386-3A5AC0420386}" type="parTrans" cxnId="{42059712-840B-CA49-BA8E-9D2481042E03}">
      <dgm:prSet/>
      <dgm:spPr/>
      <dgm:t>
        <a:bodyPr/>
        <a:lstStyle/>
        <a:p>
          <a:endParaRPr lang="en-US"/>
        </a:p>
      </dgm:t>
    </dgm:pt>
    <dgm:pt modelId="{CA48747A-FE40-7B46-8B22-431D824F52D2}" type="sibTrans" cxnId="{42059712-840B-CA49-BA8E-9D2481042E03}">
      <dgm:prSet/>
      <dgm:spPr/>
      <dgm:t>
        <a:bodyPr/>
        <a:lstStyle/>
        <a:p>
          <a:endParaRPr lang="en-US"/>
        </a:p>
      </dgm:t>
    </dgm:pt>
    <dgm:pt modelId="{F36836BC-1BAA-6E4C-9D5B-6967284EC1D8}">
      <dgm:prSet phldrT="[Text]"/>
      <dgm:spPr/>
      <dgm:t>
        <a:bodyPr/>
        <a:lstStyle/>
        <a:p>
          <a:r>
            <a:rPr lang="en-US" dirty="0" smtClean="0">
              <a:solidFill>
                <a:srgbClr val="000000"/>
              </a:solidFill>
            </a:rPr>
            <a:t>CASES</a:t>
          </a:r>
          <a:endParaRPr lang="en-US" dirty="0">
            <a:solidFill>
              <a:srgbClr val="000000"/>
            </a:solidFill>
          </a:endParaRPr>
        </a:p>
      </dgm:t>
    </dgm:pt>
    <dgm:pt modelId="{00F0A6A0-270A-3E4C-A376-B4FFB1413EFD}" type="parTrans" cxnId="{C87AA11D-0998-DB43-9665-0B8D3C95CABD}">
      <dgm:prSet/>
      <dgm:spPr/>
      <dgm:t>
        <a:bodyPr/>
        <a:lstStyle/>
        <a:p>
          <a:endParaRPr lang="en-US"/>
        </a:p>
      </dgm:t>
    </dgm:pt>
    <dgm:pt modelId="{8DC75BCD-C553-5443-ADB5-399A8F706C71}" type="sibTrans" cxnId="{C87AA11D-0998-DB43-9665-0B8D3C95CABD}">
      <dgm:prSet/>
      <dgm:spPr/>
      <dgm:t>
        <a:bodyPr/>
        <a:lstStyle/>
        <a:p>
          <a:endParaRPr lang="en-US"/>
        </a:p>
      </dgm:t>
    </dgm:pt>
    <dgm:pt modelId="{52883FC0-72D3-404F-85BE-79D3EA8ECFD0}">
      <dgm:prSet phldrT="[Text]"/>
      <dgm:spPr/>
      <dgm:t>
        <a:bodyPr/>
        <a:lstStyle/>
        <a:p>
          <a:r>
            <a:rPr lang="en-US" dirty="0" smtClean="0">
              <a:solidFill>
                <a:srgbClr val="000000"/>
              </a:solidFill>
            </a:rPr>
            <a:t>CEO</a:t>
          </a:r>
          <a:endParaRPr lang="en-US" dirty="0">
            <a:solidFill>
              <a:srgbClr val="000000"/>
            </a:solidFill>
          </a:endParaRPr>
        </a:p>
      </dgm:t>
    </dgm:pt>
    <dgm:pt modelId="{9F993DC3-38EB-0243-8921-5BF12CAB283D}" type="parTrans" cxnId="{C9951994-5DB6-2149-AEB6-BBD5ECC9FC80}">
      <dgm:prSet/>
      <dgm:spPr/>
      <dgm:t>
        <a:bodyPr/>
        <a:lstStyle/>
        <a:p>
          <a:endParaRPr lang="en-US"/>
        </a:p>
      </dgm:t>
    </dgm:pt>
    <dgm:pt modelId="{8E0F5684-88A0-7C44-9BD3-19F7D36FBE98}" type="sibTrans" cxnId="{C9951994-5DB6-2149-AEB6-BBD5ECC9FC80}">
      <dgm:prSet/>
      <dgm:spPr/>
      <dgm:t>
        <a:bodyPr/>
        <a:lstStyle/>
        <a:p>
          <a:endParaRPr lang="en-US"/>
        </a:p>
      </dgm:t>
    </dgm:pt>
    <dgm:pt modelId="{A159F3BA-EFA1-184D-96FD-62B5FC760149}">
      <dgm:prSet phldrT="[Text]"/>
      <dgm:spPr/>
      <dgm:t>
        <a:bodyPr/>
        <a:lstStyle/>
        <a:p>
          <a:r>
            <a:rPr lang="en-US" dirty="0" smtClean="0">
              <a:solidFill>
                <a:srgbClr val="000000"/>
              </a:solidFill>
            </a:rPr>
            <a:t>CUNY Catch</a:t>
          </a:r>
          <a:endParaRPr lang="en-US" dirty="0">
            <a:solidFill>
              <a:srgbClr val="000000"/>
            </a:solidFill>
          </a:endParaRPr>
        </a:p>
      </dgm:t>
    </dgm:pt>
    <dgm:pt modelId="{5E9F5D06-7C17-404C-9AC5-68F20F90DD86}" type="parTrans" cxnId="{DB407FE5-F3F6-6C41-8917-11DF338B52DA}">
      <dgm:prSet/>
      <dgm:spPr/>
      <dgm:t>
        <a:bodyPr/>
        <a:lstStyle/>
        <a:p>
          <a:endParaRPr lang="en-US"/>
        </a:p>
      </dgm:t>
    </dgm:pt>
    <dgm:pt modelId="{ADF0EC69-69D1-CE46-96FB-FD3BF6E15311}" type="sibTrans" cxnId="{DB407FE5-F3F6-6C41-8917-11DF338B52DA}">
      <dgm:prSet/>
      <dgm:spPr/>
      <dgm:t>
        <a:bodyPr/>
        <a:lstStyle/>
        <a:p>
          <a:endParaRPr lang="en-US"/>
        </a:p>
      </dgm:t>
    </dgm:pt>
    <dgm:pt modelId="{1ACD212B-CA56-D04D-BD11-EE5B8190D624}">
      <dgm:prSet phldrT="[Text]"/>
      <dgm:spPr/>
      <dgm:t>
        <a:bodyPr/>
        <a:lstStyle/>
        <a:p>
          <a:r>
            <a:rPr lang="en-US" dirty="0" smtClean="0">
              <a:solidFill>
                <a:srgbClr val="000000"/>
              </a:solidFill>
            </a:rPr>
            <a:t>Doe Fund</a:t>
          </a:r>
          <a:endParaRPr lang="en-US" dirty="0">
            <a:solidFill>
              <a:srgbClr val="000000"/>
            </a:solidFill>
          </a:endParaRPr>
        </a:p>
      </dgm:t>
    </dgm:pt>
    <dgm:pt modelId="{696356E1-239A-F74A-A2DF-09DD111E863F}" type="parTrans" cxnId="{B31682E5-84D8-F348-9624-99C90C305DAE}">
      <dgm:prSet/>
      <dgm:spPr/>
      <dgm:t>
        <a:bodyPr/>
        <a:lstStyle/>
        <a:p>
          <a:endParaRPr lang="en-US"/>
        </a:p>
      </dgm:t>
    </dgm:pt>
    <dgm:pt modelId="{9DFA9CB8-48C7-0C46-9186-CED2B28B7BE8}" type="sibTrans" cxnId="{B31682E5-84D8-F348-9624-99C90C305DAE}">
      <dgm:prSet/>
      <dgm:spPr/>
      <dgm:t>
        <a:bodyPr/>
        <a:lstStyle/>
        <a:p>
          <a:endParaRPr lang="en-US"/>
        </a:p>
      </dgm:t>
    </dgm:pt>
    <dgm:pt modelId="{73479B97-F7B6-DC48-95B2-CBD16167D527}">
      <dgm:prSet phldrT="[Text]"/>
      <dgm:spPr/>
      <dgm:t>
        <a:bodyPr/>
        <a:lstStyle/>
        <a:p>
          <a:r>
            <a:rPr lang="en-US" dirty="0" smtClean="0">
              <a:solidFill>
                <a:srgbClr val="000000"/>
              </a:solidFill>
            </a:rPr>
            <a:t>Fortune</a:t>
          </a:r>
          <a:endParaRPr lang="en-US" dirty="0">
            <a:solidFill>
              <a:srgbClr val="000000"/>
            </a:solidFill>
          </a:endParaRPr>
        </a:p>
      </dgm:t>
    </dgm:pt>
    <dgm:pt modelId="{FF9ECA70-CC61-644E-A0FC-EEC469D50352}" type="parTrans" cxnId="{A659BC2A-3CBC-7E4A-983F-1E83A7EF3EEE}">
      <dgm:prSet/>
      <dgm:spPr/>
      <dgm:t>
        <a:bodyPr/>
        <a:lstStyle/>
        <a:p>
          <a:endParaRPr lang="en-US"/>
        </a:p>
      </dgm:t>
    </dgm:pt>
    <dgm:pt modelId="{CC9092A0-5521-534F-AE55-944B0AC67A3F}" type="sibTrans" cxnId="{A659BC2A-3CBC-7E4A-983F-1E83A7EF3EEE}">
      <dgm:prSet/>
      <dgm:spPr/>
      <dgm:t>
        <a:bodyPr/>
        <a:lstStyle/>
        <a:p>
          <a:endParaRPr lang="en-US"/>
        </a:p>
      </dgm:t>
    </dgm:pt>
    <dgm:pt modelId="{CAF07674-540C-FC41-917C-A8E82E768643}">
      <dgm:prSet phldrT="[Text]"/>
      <dgm:spPr/>
      <dgm:t>
        <a:bodyPr/>
        <a:lstStyle/>
        <a:p>
          <a:r>
            <a:rPr lang="en-US" dirty="0" smtClean="0">
              <a:solidFill>
                <a:srgbClr val="000000"/>
              </a:solidFill>
            </a:rPr>
            <a:t>Friends</a:t>
          </a:r>
          <a:endParaRPr lang="en-US" dirty="0">
            <a:solidFill>
              <a:srgbClr val="000000"/>
            </a:solidFill>
          </a:endParaRPr>
        </a:p>
      </dgm:t>
    </dgm:pt>
    <dgm:pt modelId="{491D1279-95BE-9748-817F-1316733105A4}" type="parTrans" cxnId="{1DBD6BA9-A67F-0745-B2EE-F52C9989BCD4}">
      <dgm:prSet/>
      <dgm:spPr/>
      <dgm:t>
        <a:bodyPr/>
        <a:lstStyle/>
        <a:p>
          <a:endParaRPr lang="en-US"/>
        </a:p>
      </dgm:t>
    </dgm:pt>
    <dgm:pt modelId="{800A12E6-13FC-5048-8CF4-75CA8D8DEBC4}" type="sibTrans" cxnId="{1DBD6BA9-A67F-0745-B2EE-F52C9989BCD4}">
      <dgm:prSet/>
      <dgm:spPr/>
      <dgm:t>
        <a:bodyPr/>
        <a:lstStyle/>
        <a:p>
          <a:endParaRPr lang="en-US"/>
        </a:p>
      </dgm:t>
    </dgm:pt>
    <dgm:pt modelId="{B9586509-F4FD-9349-97C9-6DA0047A01B5}">
      <dgm:prSet phldrT="[Text]"/>
      <dgm:spPr/>
      <dgm:t>
        <a:bodyPr/>
        <a:lstStyle/>
        <a:p>
          <a:r>
            <a:rPr lang="en-US" dirty="0" smtClean="0">
              <a:solidFill>
                <a:srgbClr val="000000"/>
              </a:solidFill>
            </a:rPr>
            <a:t>Future Now</a:t>
          </a:r>
          <a:endParaRPr lang="en-US" dirty="0">
            <a:solidFill>
              <a:srgbClr val="000000"/>
            </a:solidFill>
          </a:endParaRPr>
        </a:p>
      </dgm:t>
    </dgm:pt>
    <dgm:pt modelId="{1F20E66B-6F38-B347-BC7B-6A8B986A6F29}" type="parTrans" cxnId="{50EEB82A-03C3-9240-98B1-704CDAA1BE8B}">
      <dgm:prSet/>
      <dgm:spPr/>
      <dgm:t>
        <a:bodyPr/>
        <a:lstStyle/>
        <a:p>
          <a:endParaRPr lang="en-US"/>
        </a:p>
      </dgm:t>
    </dgm:pt>
    <dgm:pt modelId="{ACB410D7-4F69-A94B-9AF5-785FE0E669A2}" type="sibTrans" cxnId="{50EEB82A-03C3-9240-98B1-704CDAA1BE8B}">
      <dgm:prSet/>
      <dgm:spPr/>
      <dgm:t>
        <a:bodyPr/>
        <a:lstStyle/>
        <a:p>
          <a:endParaRPr lang="en-US"/>
        </a:p>
      </dgm:t>
    </dgm:pt>
    <dgm:pt modelId="{03A72D83-6476-5D49-B75F-9D9E8FC57315}">
      <dgm:prSet phldrT="[Text]"/>
      <dgm:spPr/>
      <dgm:t>
        <a:bodyPr/>
        <a:lstStyle/>
        <a:p>
          <a:r>
            <a:rPr lang="en-US" dirty="0" smtClean="0">
              <a:solidFill>
                <a:srgbClr val="000000"/>
              </a:solidFill>
            </a:rPr>
            <a:t>Justice Corps</a:t>
          </a:r>
          <a:endParaRPr lang="en-US" dirty="0">
            <a:solidFill>
              <a:srgbClr val="000000"/>
            </a:solidFill>
          </a:endParaRPr>
        </a:p>
      </dgm:t>
    </dgm:pt>
    <dgm:pt modelId="{4A49598E-094A-834A-99CF-2F02D3C9E8FF}" type="parTrans" cxnId="{C2D900C3-19CA-CD49-95F4-49A0F2AA4014}">
      <dgm:prSet/>
      <dgm:spPr/>
      <dgm:t>
        <a:bodyPr/>
        <a:lstStyle/>
        <a:p>
          <a:endParaRPr lang="en-US"/>
        </a:p>
      </dgm:t>
    </dgm:pt>
    <dgm:pt modelId="{F87E6317-5685-B442-A38F-51F0BCE6F49C}" type="sibTrans" cxnId="{C2D900C3-19CA-CD49-95F4-49A0F2AA4014}">
      <dgm:prSet/>
      <dgm:spPr/>
      <dgm:t>
        <a:bodyPr/>
        <a:lstStyle/>
        <a:p>
          <a:endParaRPr lang="en-US"/>
        </a:p>
      </dgm:t>
    </dgm:pt>
    <dgm:pt modelId="{954F3E39-A684-FA42-802B-0E4C2215A556}" type="pres">
      <dgm:prSet presAssocID="{A6F19C50-804D-0944-B5E8-992704CFAC46}" presName="cycle" presStyleCnt="0">
        <dgm:presLayoutVars>
          <dgm:chMax val="1"/>
          <dgm:dir/>
          <dgm:animLvl val="ctr"/>
          <dgm:resizeHandles val="exact"/>
        </dgm:presLayoutVars>
      </dgm:prSet>
      <dgm:spPr/>
      <dgm:t>
        <a:bodyPr/>
        <a:lstStyle/>
        <a:p>
          <a:endParaRPr lang="en-US"/>
        </a:p>
      </dgm:t>
    </dgm:pt>
    <dgm:pt modelId="{D077054C-5FDF-7C4E-8F07-97C18DE1357F}" type="pres">
      <dgm:prSet presAssocID="{CB4F7188-A44D-394E-979A-70B99C28B9BA}" presName="centerShape" presStyleLbl="node0" presStyleIdx="0" presStyleCnt="1" custScaleX="142281" custScaleY="150058"/>
      <dgm:spPr/>
      <dgm:t>
        <a:bodyPr/>
        <a:lstStyle/>
        <a:p>
          <a:endParaRPr lang="en-US"/>
        </a:p>
      </dgm:t>
    </dgm:pt>
    <dgm:pt modelId="{44BAD722-1F7E-914D-B378-C68D9E6AC070}" type="pres">
      <dgm:prSet presAssocID="{00F0A6A0-270A-3E4C-A376-B4FFB1413EFD}" presName="Name9" presStyleLbl="parChTrans1D2" presStyleIdx="0" presStyleCnt="8"/>
      <dgm:spPr/>
      <dgm:t>
        <a:bodyPr/>
        <a:lstStyle/>
        <a:p>
          <a:endParaRPr lang="en-US"/>
        </a:p>
      </dgm:t>
    </dgm:pt>
    <dgm:pt modelId="{523DB4E1-214A-8849-84BC-43E95928F36B}" type="pres">
      <dgm:prSet presAssocID="{00F0A6A0-270A-3E4C-A376-B4FFB1413EFD}" presName="connTx" presStyleLbl="parChTrans1D2" presStyleIdx="0" presStyleCnt="8"/>
      <dgm:spPr/>
      <dgm:t>
        <a:bodyPr/>
        <a:lstStyle/>
        <a:p>
          <a:endParaRPr lang="en-US"/>
        </a:p>
      </dgm:t>
    </dgm:pt>
    <dgm:pt modelId="{55A3123D-D39E-494C-B719-50F9CE25B0D8}" type="pres">
      <dgm:prSet presAssocID="{F36836BC-1BAA-6E4C-9D5B-6967284EC1D8}" presName="node" presStyleLbl="node1" presStyleIdx="0" presStyleCnt="8">
        <dgm:presLayoutVars>
          <dgm:bulletEnabled val="1"/>
        </dgm:presLayoutVars>
      </dgm:prSet>
      <dgm:spPr/>
      <dgm:t>
        <a:bodyPr/>
        <a:lstStyle/>
        <a:p>
          <a:endParaRPr lang="en-US"/>
        </a:p>
      </dgm:t>
    </dgm:pt>
    <dgm:pt modelId="{B8FD08C0-AAC2-E942-9BED-A24EF45F51B9}" type="pres">
      <dgm:prSet presAssocID="{9F993DC3-38EB-0243-8921-5BF12CAB283D}" presName="Name9" presStyleLbl="parChTrans1D2" presStyleIdx="1" presStyleCnt="8"/>
      <dgm:spPr/>
      <dgm:t>
        <a:bodyPr/>
        <a:lstStyle/>
        <a:p>
          <a:endParaRPr lang="en-US"/>
        </a:p>
      </dgm:t>
    </dgm:pt>
    <dgm:pt modelId="{8A974402-F179-D74F-B5FF-4A60367612F3}" type="pres">
      <dgm:prSet presAssocID="{9F993DC3-38EB-0243-8921-5BF12CAB283D}" presName="connTx" presStyleLbl="parChTrans1D2" presStyleIdx="1" presStyleCnt="8"/>
      <dgm:spPr/>
      <dgm:t>
        <a:bodyPr/>
        <a:lstStyle/>
        <a:p>
          <a:endParaRPr lang="en-US"/>
        </a:p>
      </dgm:t>
    </dgm:pt>
    <dgm:pt modelId="{E514ACDA-3B76-704D-A1C0-16DFA4295503}" type="pres">
      <dgm:prSet presAssocID="{52883FC0-72D3-404F-85BE-79D3EA8ECFD0}" presName="node" presStyleLbl="node1" presStyleIdx="1" presStyleCnt="8">
        <dgm:presLayoutVars>
          <dgm:bulletEnabled val="1"/>
        </dgm:presLayoutVars>
      </dgm:prSet>
      <dgm:spPr/>
      <dgm:t>
        <a:bodyPr/>
        <a:lstStyle/>
        <a:p>
          <a:endParaRPr lang="en-US"/>
        </a:p>
      </dgm:t>
    </dgm:pt>
    <dgm:pt modelId="{6CA61E87-BE9E-104E-9C9E-3FE9CCBC2B1F}" type="pres">
      <dgm:prSet presAssocID="{5E9F5D06-7C17-404C-9AC5-68F20F90DD86}" presName="Name9" presStyleLbl="parChTrans1D2" presStyleIdx="2" presStyleCnt="8"/>
      <dgm:spPr/>
      <dgm:t>
        <a:bodyPr/>
        <a:lstStyle/>
        <a:p>
          <a:endParaRPr lang="en-US"/>
        </a:p>
      </dgm:t>
    </dgm:pt>
    <dgm:pt modelId="{29DA31E3-4FE9-8542-A9C8-D0E7D6EB40B3}" type="pres">
      <dgm:prSet presAssocID="{5E9F5D06-7C17-404C-9AC5-68F20F90DD86}" presName="connTx" presStyleLbl="parChTrans1D2" presStyleIdx="2" presStyleCnt="8"/>
      <dgm:spPr/>
      <dgm:t>
        <a:bodyPr/>
        <a:lstStyle/>
        <a:p>
          <a:endParaRPr lang="en-US"/>
        </a:p>
      </dgm:t>
    </dgm:pt>
    <dgm:pt modelId="{976028EC-CD36-A84F-8D7A-100BC79A71E5}" type="pres">
      <dgm:prSet presAssocID="{A159F3BA-EFA1-184D-96FD-62B5FC760149}" presName="node" presStyleLbl="node1" presStyleIdx="2" presStyleCnt="8">
        <dgm:presLayoutVars>
          <dgm:bulletEnabled val="1"/>
        </dgm:presLayoutVars>
      </dgm:prSet>
      <dgm:spPr/>
      <dgm:t>
        <a:bodyPr/>
        <a:lstStyle/>
        <a:p>
          <a:endParaRPr lang="en-US"/>
        </a:p>
      </dgm:t>
    </dgm:pt>
    <dgm:pt modelId="{E62ABAC9-44D0-B242-A0A5-906B1FBD223B}" type="pres">
      <dgm:prSet presAssocID="{696356E1-239A-F74A-A2DF-09DD111E863F}" presName="Name9" presStyleLbl="parChTrans1D2" presStyleIdx="3" presStyleCnt="8"/>
      <dgm:spPr/>
      <dgm:t>
        <a:bodyPr/>
        <a:lstStyle/>
        <a:p>
          <a:endParaRPr lang="en-US"/>
        </a:p>
      </dgm:t>
    </dgm:pt>
    <dgm:pt modelId="{7BC6BF6B-EFC2-DE49-8A13-EA70B4F17CC3}" type="pres">
      <dgm:prSet presAssocID="{696356E1-239A-F74A-A2DF-09DD111E863F}" presName="connTx" presStyleLbl="parChTrans1D2" presStyleIdx="3" presStyleCnt="8"/>
      <dgm:spPr/>
      <dgm:t>
        <a:bodyPr/>
        <a:lstStyle/>
        <a:p>
          <a:endParaRPr lang="en-US"/>
        </a:p>
      </dgm:t>
    </dgm:pt>
    <dgm:pt modelId="{B33774F6-6932-E04B-94BB-917A099C02EA}" type="pres">
      <dgm:prSet presAssocID="{1ACD212B-CA56-D04D-BD11-EE5B8190D624}" presName="node" presStyleLbl="node1" presStyleIdx="3" presStyleCnt="8">
        <dgm:presLayoutVars>
          <dgm:bulletEnabled val="1"/>
        </dgm:presLayoutVars>
      </dgm:prSet>
      <dgm:spPr/>
      <dgm:t>
        <a:bodyPr/>
        <a:lstStyle/>
        <a:p>
          <a:endParaRPr lang="en-US"/>
        </a:p>
      </dgm:t>
    </dgm:pt>
    <dgm:pt modelId="{9ADA7438-83E4-C849-AC0D-F0C671BAAD97}" type="pres">
      <dgm:prSet presAssocID="{FF9ECA70-CC61-644E-A0FC-EEC469D50352}" presName="Name9" presStyleLbl="parChTrans1D2" presStyleIdx="4" presStyleCnt="8"/>
      <dgm:spPr/>
      <dgm:t>
        <a:bodyPr/>
        <a:lstStyle/>
        <a:p>
          <a:endParaRPr lang="en-US"/>
        </a:p>
      </dgm:t>
    </dgm:pt>
    <dgm:pt modelId="{A291DB7C-2829-8743-930A-6203A64086D6}" type="pres">
      <dgm:prSet presAssocID="{FF9ECA70-CC61-644E-A0FC-EEC469D50352}" presName="connTx" presStyleLbl="parChTrans1D2" presStyleIdx="4" presStyleCnt="8"/>
      <dgm:spPr/>
      <dgm:t>
        <a:bodyPr/>
        <a:lstStyle/>
        <a:p>
          <a:endParaRPr lang="en-US"/>
        </a:p>
      </dgm:t>
    </dgm:pt>
    <dgm:pt modelId="{B7320B2C-B0DB-A842-83A1-9B0E9F647C25}" type="pres">
      <dgm:prSet presAssocID="{73479B97-F7B6-DC48-95B2-CBD16167D527}" presName="node" presStyleLbl="node1" presStyleIdx="4" presStyleCnt="8">
        <dgm:presLayoutVars>
          <dgm:bulletEnabled val="1"/>
        </dgm:presLayoutVars>
      </dgm:prSet>
      <dgm:spPr/>
      <dgm:t>
        <a:bodyPr/>
        <a:lstStyle/>
        <a:p>
          <a:endParaRPr lang="en-US"/>
        </a:p>
      </dgm:t>
    </dgm:pt>
    <dgm:pt modelId="{3D9E21F4-DB48-4B45-B859-9C674033AAA4}" type="pres">
      <dgm:prSet presAssocID="{491D1279-95BE-9748-817F-1316733105A4}" presName="Name9" presStyleLbl="parChTrans1D2" presStyleIdx="5" presStyleCnt="8"/>
      <dgm:spPr/>
      <dgm:t>
        <a:bodyPr/>
        <a:lstStyle/>
        <a:p>
          <a:endParaRPr lang="en-US"/>
        </a:p>
      </dgm:t>
    </dgm:pt>
    <dgm:pt modelId="{6C8205CF-3A5E-474E-8C1A-6CE82927B1DF}" type="pres">
      <dgm:prSet presAssocID="{491D1279-95BE-9748-817F-1316733105A4}" presName="connTx" presStyleLbl="parChTrans1D2" presStyleIdx="5" presStyleCnt="8"/>
      <dgm:spPr/>
      <dgm:t>
        <a:bodyPr/>
        <a:lstStyle/>
        <a:p>
          <a:endParaRPr lang="en-US"/>
        </a:p>
      </dgm:t>
    </dgm:pt>
    <dgm:pt modelId="{6E60B685-7772-A543-905B-0CC45C61A850}" type="pres">
      <dgm:prSet presAssocID="{CAF07674-540C-FC41-917C-A8E82E768643}" presName="node" presStyleLbl="node1" presStyleIdx="5" presStyleCnt="8">
        <dgm:presLayoutVars>
          <dgm:bulletEnabled val="1"/>
        </dgm:presLayoutVars>
      </dgm:prSet>
      <dgm:spPr/>
      <dgm:t>
        <a:bodyPr/>
        <a:lstStyle/>
        <a:p>
          <a:endParaRPr lang="en-US"/>
        </a:p>
      </dgm:t>
    </dgm:pt>
    <dgm:pt modelId="{A922F5CC-7187-654A-973F-EF85B4694DFE}" type="pres">
      <dgm:prSet presAssocID="{1F20E66B-6F38-B347-BC7B-6A8B986A6F29}" presName="Name9" presStyleLbl="parChTrans1D2" presStyleIdx="6" presStyleCnt="8"/>
      <dgm:spPr/>
      <dgm:t>
        <a:bodyPr/>
        <a:lstStyle/>
        <a:p>
          <a:endParaRPr lang="en-US"/>
        </a:p>
      </dgm:t>
    </dgm:pt>
    <dgm:pt modelId="{5623582D-CF86-5447-802A-29F80B5C5B31}" type="pres">
      <dgm:prSet presAssocID="{1F20E66B-6F38-B347-BC7B-6A8B986A6F29}" presName="connTx" presStyleLbl="parChTrans1D2" presStyleIdx="6" presStyleCnt="8"/>
      <dgm:spPr/>
      <dgm:t>
        <a:bodyPr/>
        <a:lstStyle/>
        <a:p>
          <a:endParaRPr lang="en-US"/>
        </a:p>
      </dgm:t>
    </dgm:pt>
    <dgm:pt modelId="{5C890BD0-35F2-304B-A31A-944F7B150926}" type="pres">
      <dgm:prSet presAssocID="{B9586509-F4FD-9349-97C9-6DA0047A01B5}" presName="node" presStyleLbl="node1" presStyleIdx="6" presStyleCnt="8">
        <dgm:presLayoutVars>
          <dgm:bulletEnabled val="1"/>
        </dgm:presLayoutVars>
      </dgm:prSet>
      <dgm:spPr/>
      <dgm:t>
        <a:bodyPr/>
        <a:lstStyle/>
        <a:p>
          <a:endParaRPr lang="en-US"/>
        </a:p>
      </dgm:t>
    </dgm:pt>
    <dgm:pt modelId="{D3CCA382-3C43-1842-9B0B-4269E7843D80}" type="pres">
      <dgm:prSet presAssocID="{4A49598E-094A-834A-99CF-2F02D3C9E8FF}" presName="Name9" presStyleLbl="parChTrans1D2" presStyleIdx="7" presStyleCnt="8"/>
      <dgm:spPr/>
      <dgm:t>
        <a:bodyPr/>
        <a:lstStyle/>
        <a:p>
          <a:endParaRPr lang="en-US"/>
        </a:p>
      </dgm:t>
    </dgm:pt>
    <dgm:pt modelId="{FB97E5B4-9683-F44F-B331-FE0DA46F5BA1}" type="pres">
      <dgm:prSet presAssocID="{4A49598E-094A-834A-99CF-2F02D3C9E8FF}" presName="connTx" presStyleLbl="parChTrans1D2" presStyleIdx="7" presStyleCnt="8"/>
      <dgm:spPr/>
      <dgm:t>
        <a:bodyPr/>
        <a:lstStyle/>
        <a:p>
          <a:endParaRPr lang="en-US"/>
        </a:p>
      </dgm:t>
    </dgm:pt>
    <dgm:pt modelId="{184355E3-725D-DF45-B1AD-1B60CA2F23BA}" type="pres">
      <dgm:prSet presAssocID="{03A72D83-6476-5D49-B75F-9D9E8FC57315}" presName="node" presStyleLbl="node1" presStyleIdx="7" presStyleCnt="8">
        <dgm:presLayoutVars>
          <dgm:bulletEnabled val="1"/>
        </dgm:presLayoutVars>
      </dgm:prSet>
      <dgm:spPr/>
      <dgm:t>
        <a:bodyPr/>
        <a:lstStyle/>
        <a:p>
          <a:endParaRPr lang="en-US"/>
        </a:p>
      </dgm:t>
    </dgm:pt>
  </dgm:ptLst>
  <dgm:cxnLst>
    <dgm:cxn modelId="{5FBB3F61-522C-6F46-96E5-E469FC7B336E}" type="presOf" srcId="{9F993DC3-38EB-0243-8921-5BF12CAB283D}" destId="{B8FD08C0-AAC2-E942-9BED-A24EF45F51B9}" srcOrd="0" destOrd="0" presId="urn:microsoft.com/office/officeart/2005/8/layout/radial1"/>
    <dgm:cxn modelId="{76EF663A-37ED-A444-A312-964FDA4CA74E}" type="presOf" srcId="{1F20E66B-6F38-B347-BC7B-6A8B986A6F29}" destId="{A922F5CC-7187-654A-973F-EF85B4694DFE}" srcOrd="0" destOrd="0" presId="urn:microsoft.com/office/officeart/2005/8/layout/radial1"/>
    <dgm:cxn modelId="{B31682E5-84D8-F348-9624-99C90C305DAE}" srcId="{CB4F7188-A44D-394E-979A-70B99C28B9BA}" destId="{1ACD212B-CA56-D04D-BD11-EE5B8190D624}" srcOrd="3" destOrd="0" parTransId="{696356E1-239A-F74A-A2DF-09DD111E863F}" sibTransId="{9DFA9CB8-48C7-0C46-9186-CED2B28B7BE8}"/>
    <dgm:cxn modelId="{51A73EF1-A9FB-CD44-8EDA-E5B0C75E58A4}" type="presOf" srcId="{00F0A6A0-270A-3E4C-A376-B4FFB1413EFD}" destId="{523DB4E1-214A-8849-84BC-43E95928F36B}" srcOrd="1" destOrd="0" presId="urn:microsoft.com/office/officeart/2005/8/layout/radial1"/>
    <dgm:cxn modelId="{0EC9C9FA-A879-F847-99DC-C7D304289A24}" type="presOf" srcId="{9F993DC3-38EB-0243-8921-5BF12CAB283D}" destId="{8A974402-F179-D74F-B5FF-4A60367612F3}" srcOrd="1" destOrd="0" presId="urn:microsoft.com/office/officeart/2005/8/layout/radial1"/>
    <dgm:cxn modelId="{3F9F0E27-B3B8-EF4F-84A0-0D091E6395C5}" type="presOf" srcId="{4A49598E-094A-834A-99CF-2F02D3C9E8FF}" destId="{D3CCA382-3C43-1842-9B0B-4269E7843D80}" srcOrd="0" destOrd="0" presId="urn:microsoft.com/office/officeart/2005/8/layout/radial1"/>
    <dgm:cxn modelId="{A86584C4-FF51-084E-9028-6F4E0E8B35D2}" type="presOf" srcId="{FF9ECA70-CC61-644E-A0FC-EEC469D50352}" destId="{9ADA7438-83E4-C849-AC0D-F0C671BAAD97}" srcOrd="0" destOrd="0" presId="urn:microsoft.com/office/officeart/2005/8/layout/radial1"/>
    <dgm:cxn modelId="{BD375475-206C-3947-819A-783C6EBED475}" type="presOf" srcId="{CAF07674-540C-FC41-917C-A8E82E768643}" destId="{6E60B685-7772-A543-905B-0CC45C61A850}" srcOrd="0" destOrd="0" presId="urn:microsoft.com/office/officeart/2005/8/layout/radial1"/>
    <dgm:cxn modelId="{9ECEF4BF-435A-C14D-864A-126A254DE9A0}" type="presOf" srcId="{03A72D83-6476-5D49-B75F-9D9E8FC57315}" destId="{184355E3-725D-DF45-B1AD-1B60CA2F23BA}" srcOrd="0" destOrd="0" presId="urn:microsoft.com/office/officeart/2005/8/layout/radial1"/>
    <dgm:cxn modelId="{C9843B7E-E6C3-1F49-AE0D-1A70A8B8C067}" type="presOf" srcId="{FF9ECA70-CC61-644E-A0FC-EEC469D50352}" destId="{A291DB7C-2829-8743-930A-6203A64086D6}" srcOrd="1" destOrd="0" presId="urn:microsoft.com/office/officeart/2005/8/layout/radial1"/>
    <dgm:cxn modelId="{55F32DA5-8F2F-A741-B005-B0603ACF0F70}" type="presOf" srcId="{5E9F5D06-7C17-404C-9AC5-68F20F90DD86}" destId="{29DA31E3-4FE9-8542-A9C8-D0E7D6EB40B3}" srcOrd="1" destOrd="0" presId="urn:microsoft.com/office/officeart/2005/8/layout/radial1"/>
    <dgm:cxn modelId="{A957D7F2-C00A-A94B-8E11-66397133A574}" type="presOf" srcId="{73479B97-F7B6-DC48-95B2-CBD16167D527}" destId="{B7320B2C-B0DB-A842-83A1-9B0E9F647C25}" srcOrd="0" destOrd="0" presId="urn:microsoft.com/office/officeart/2005/8/layout/radial1"/>
    <dgm:cxn modelId="{1CC953C2-84D5-AA47-8511-5A37CDA7A17F}" type="presOf" srcId="{4A49598E-094A-834A-99CF-2F02D3C9E8FF}" destId="{FB97E5B4-9683-F44F-B331-FE0DA46F5BA1}" srcOrd="1" destOrd="0" presId="urn:microsoft.com/office/officeart/2005/8/layout/radial1"/>
    <dgm:cxn modelId="{5A4415A0-D55B-B145-BD43-4D1F4296C3BB}" type="presOf" srcId="{B9586509-F4FD-9349-97C9-6DA0047A01B5}" destId="{5C890BD0-35F2-304B-A31A-944F7B150926}" srcOrd="0" destOrd="0" presId="urn:microsoft.com/office/officeart/2005/8/layout/radial1"/>
    <dgm:cxn modelId="{2AA357B1-A4C9-B241-A4F1-C89C64602A03}" type="presOf" srcId="{5E9F5D06-7C17-404C-9AC5-68F20F90DD86}" destId="{6CA61E87-BE9E-104E-9C9E-3FE9CCBC2B1F}" srcOrd="0" destOrd="0" presId="urn:microsoft.com/office/officeart/2005/8/layout/radial1"/>
    <dgm:cxn modelId="{C2D900C3-19CA-CD49-95F4-49A0F2AA4014}" srcId="{CB4F7188-A44D-394E-979A-70B99C28B9BA}" destId="{03A72D83-6476-5D49-B75F-9D9E8FC57315}" srcOrd="7" destOrd="0" parTransId="{4A49598E-094A-834A-99CF-2F02D3C9E8FF}" sibTransId="{F87E6317-5685-B442-A38F-51F0BCE6F49C}"/>
    <dgm:cxn modelId="{F098695E-1011-3049-8BBD-676F6E26D277}" type="presOf" srcId="{00F0A6A0-270A-3E4C-A376-B4FFB1413EFD}" destId="{44BAD722-1F7E-914D-B378-C68D9E6AC070}" srcOrd="0" destOrd="0" presId="urn:microsoft.com/office/officeart/2005/8/layout/radial1"/>
    <dgm:cxn modelId="{E0C7F649-4BA7-0D40-A576-43464FFFD804}" type="presOf" srcId="{491D1279-95BE-9748-817F-1316733105A4}" destId="{3D9E21F4-DB48-4B45-B859-9C674033AAA4}" srcOrd="0" destOrd="0" presId="urn:microsoft.com/office/officeart/2005/8/layout/radial1"/>
    <dgm:cxn modelId="{04321250-2CE4-CB4F-AC9C-9390412E52EE}" type="presOf" srcId="{696356E1-239A-F74A-A2DF-09DD111E863F}" destId="{E62ABAC9-44D0-B242-A0A5-906B1FBD223B}" srcOrd="0" destOrd="0" presId="urn:microsoft.com/office/officeart/2005/8/layout/radial1"/>
    <dgm:cxn modelId="{50EEB82A-03C3-9240-98B1-704CDAA1BE8B}" srcId="{CB4F7188-A44D-394E-979A-70B99C28B9BA}" destId="{B9586509-F4FD-9349-97C9-6DA0047A01B5}" srcOrd="6" destOrd="0" parTransId="{1F20E66B-6F38-B347-BC7B-6A8B986A6F29}" sibTransId="{ACB410D7-4F69-A94B-9AF5-785FE0E669A2}"/>
    <dgm:cxn modelId="{C87AA11D-0998-DB43-9665-0B8D3C95CABD}" srcId="{CB4F7188-A44D-394E-979A-70B99C28B9BA}" destId="{F36836BC-1BAA-6E4C-9D5B-6967284EC1D8}" srcOrd="0" destOrd="0" parTransId="{00F0A6A0-270A-3E4C-A376-B4FFB1413EFD}" sibTransId="{8DC75BCD-C553-5443-ADB5-399A8F706C71}"/>
    <dgm:cxn modelId="{83C3CC35-4AC2-424C-B3E6-5FCB61BB26E9}" type="presOf" srcId="{52883FC0-72D3-404F-85BE-79D3EA8ECFD0}" destId="{E514ACDA-3B76-704D-A1C0-16DFA4295503}" srcOrd="0" destOrd="0" presId="urn:microsoft.com/office/officeart/2005/8/layout/radial1"/>
    <dgm:cxn modelId="{EC5A03E2-2A20-3048-B598-CA8007E33748}" type="presOf" srcId="{491D1279-95BE-9748-817F-1316733105A4}" destId="{6C8205CF-3A5E-474E-8C1A-6CE82927B1DF}" srcOrd="1" destOrd="0" presId="urn:microsoft.com/office/officeart/2005/8/layout/radial1"/>
    <dgm:cxn modelId="{C3A54A26-F6A1-684A-995D-D535B9E51231}" type="presOf" srcId="{CB4F7188-A44D-394E-979A-70B99C28B9BA}" destId="{D077054C-5FDF-7C4E-8F07-97C18DE1357F}" srcOrd="0" destOrd="0" presId="urn:microsoft.com/office/officeart/2005/8/layout/radial1"/>
    <dgm:cxn modelId="{32FA9E6E-87D2-0247-A23F-E718F088824B}" type="presOf" srcId="{1F20E66B-6F38-B347-BC7B-6A8B986A6F29}" destId="{5623582D-CF86-5447-802A-29F80B5C5B31}" srcOrd="1" destOrd="0" presId="urn:microsoft.com/office/officeart/2005/8/layout/radial1"/>
    <dgm:cxn modelId="{E98D89A9-C314-334E-8962-15BA15D9C8BA}" type="presOf" srcId="{A159F3BA-EFA1-184D-96FD-62B5FC760149}" destId="{976028EC-CD36-A84F-8D7A-100BC79A71E5}" srcOrd="0" destOrd="0" presId="urn:microsoft.com/office/officeart/2005/8/layout/radial1"/>
    <dgm:cxn modelId="{C9951994-5DB6-2149-AEB6-BBD5ECC9FC80}" srcId="{CB4F7188-A44D-394E-979A-70B99C28B9BA}" destId="{52883FC0-72D3-404F-85BE-79D3EA8ECFD0}" srcOrd="1" destOrd="0" parTransId="{9F993DC3-38EB-0243-8921-5BF12CAB283D}" sibTransId="{8E0F5684-88A0-7C44-9BD3-19F7D36FBE98}"/>
    <dgm:cxn modelId="{DB407FE5-F3F6-6C41-8917-11DF338B52DA}" srcId="{CB4F7188-A44D-394E-979A-70B99C28B9BA}" destId="{A159F3BA-EFA1-184D-96FD-62B5FC760149}" srcOrd="2" destOrd="0" parTransId="{5E9F5D06-7C17-404C-9AC5-68F20F90DD86}" sibTransId="{ADF0EC69-69D1-CE46-96FB-FD3BF6E15311}"/>
    <dgm:cxn modelId="{A659BC2A-3CBC-7E4A-983F-1E83A7EF3EEE}" srcId="{CB4F7188-A44D-394E-979A-70B99C28B9BA}" destId="{73479B97-F7B6-DC48-95B2-CBD16167D527}" srcOrd="4" destOrd="0" parTransId="{FF9ECA70-CC61-644E-A0FC-EEC469D50352}" sibTransId="{CC9092A0-5521-534F-AE55-944B0AC67A3F}"/>
    <dgm:cxn modelId="{0862FFC1-8300-9248-AD07-11B256775D0B}" type="presOf" srcId="{1ACD212B-CA56-D04D-BD11-EE5B8190D624}" destId="{B33774F6-6932-E04B-94BB-917A099C02EA}" srcOrd="0" destOrd="0" presId="urn:microsoft.com/office/officeart/2005/8/layout/radial1"/>
    <dgm:cxn modelId="{86102984-55A6-774C-B5A2-AF78C9C385AD}" type="presOf" srcId="{F36836BC-1BAA-6E4C-9D5B-6967284EC1D8}" destId="{55A3123D-D39E-494C-B719-50F9CE25B0D8}" srcOrd="0" destOrd="0" presId="urn:microsoft.com/office/officeart/2005/8/layout/radial1"/>
    <dgm:cxn modelId="{42059712-840B-CA49-BA8E-9D2481042E03}" srcId="{A6F19C50-804D-0944-B5E8-992704CFAC46}" destId="{CB4F7188-A44D-394E-979A-70B99C28B9BA}" srcOrd="0" destOrd="0" parTransId="{990CDB53-70DB-114D-B386-3A5AC0420386}" sibTransId="{CA48747A-FE40-7B46-8B22-431D824F52D2}"/>
    <dgm:cxn modelId="{1DBD6BA9-A67F-0745-B2EE-F52C9989BCD4}" srcId="{CB4F7188-A44D-394E-979A-70B99C28B9BA}" destId="{CAF07674-540C-FC41-917C-A8E82E768643}" srcOrd="5" destOrd="0" parTransId="{491D1279-95BE-9748-817F-1316733105A4}" sibTransId="{800A12E6-13FC-5048-8CF4-75CA8D8DEBC4}"/>
    <dgm:cxn modelId="{EBBB63DC-A6C5-6D41-9C06-8B805DCBC66E}" type="presOf" srcId="{A6F19C50-804D-0944-B5E8-992704CFAC46}" destId="{954F3E39-A684-FA42-802B-0E4C2215A556}" srcOrd="0" destOrd="0" presId="urn:microsoft.com/office/officeart/2005/8/layout/radial1"/>
    <dgm:cxn modelId="{1ED06832-63B6-5C41-9641-8847E119B324}" type="presOf" srcId="{696356E1-239A-F74A-A2DF-09DD111E863F}" destId="{7BC6BF6B-EFC2-DE49-8A13-EA70B4F17CC3}" srcOrd="1" destOrd="0" presId="urn:microsoft.com/office/officeart/2005/8/layout/radial1"/>
    <dgm:cxn modelId="{09B90F1C-560B-9244-B5F4-929913CD5CC5}" type="presParOf" srcId="{954F3E39-A684-FA42-802B-0E4C2215A556}" destId="{D077054C-5FDF-7C4E-8F07-97C18DE1357F}" srcOrd="0" destOrd="0" presId="urn:microsoft.com/office/officeart/2005/8/layout/radial1"/>
    <dgm:cxn modelId="{3B608B4A-9C3A-6848-A87C-180A4A16A86C}" type="presParOf" srcId="{954F3E39-A684-FA42-802B-0E4C2215A556}" destId="{44BAD722-1F7E-914D-B378-C68D9E6AC070}" srcOrd="1" destOrd="0" presId="urn:microsoft.com/office/officeart/2005/8/layout/radial1"/>
    <dgm:cxn modelId="{52367AE2-154C-F344-9C17-3A169AD2C99E}" type="presParOf" srcId="{44BAD722-1F7E-914D-B378-C68D9E6AC070}" destId="{523DB4E1-214A-8849-84BC-43E95928F36B}" srcOrd="0" destOrd="0" presId="urn:microsoft.com/office/officeart/2005/8/layout/radial1"/>
    <dgm:cxn modelId="{DE9B2C55-8A58-B043-B5AE-3CA57D0672A1}" type="presParOf" srcId="{954F3E39-A684-FA42-802B-0E4C2215A556}" destId="{55A3123D-D39E-494C-B719-50F9CE25B0D8}" srcOrd="2" destOrd="0" presId="urn:microsoft.com/office/officeart/2005/8/layout/radial1"/>
    <dgm:cxn modelId="{2591A523-6AC9-8540-91D5-4E89B60FDAB0}" type="presParOf" srcId="{954F3E39-A684-FA42-802B-0E4C2215A556}" destId="{B8FD08C0-AAC2-E942-9BED-A24EF45F51B9}" srcOrd="3" destOrd="0" presId="urn:microsoft.com/office/officeart/2005/8/layout/radial1"/>
    <dgm:cxn modelId="{5DC5989A-18F3-524F-8AE0-B61637AB9132}" type="presParOf" srcId="{B8FD08C0-AAC2-E942-9BED-A24EF45F51B9}" destId="{8A974402-F179-D74F-B5FF-4A60367612F3}" srcOrd="0" destOrd="0" presId="urn:microsoft.com/office/officeart/2005/8/layout/radial1"/>
    <dgm:cxn modelId="{B9FD84A6-3196-F842-BF1E-C9FCE3871C5B}" type="presParOf" srcId="{954F3E39-A684-FA42-802B-0E4C2215A556}" destId="{E514ACDA-3B76-704D-A1C0-16DFA4295503}" srcOrd="4" destOrd="0" presId="urn:microsoft.com/office/officeart/2005/8/layout/radial1"/>
    <dgm:cxn modelId="{FFE688A1-9D31-0145-8A57-2B597FF574CE}" type="presParOf" srcId="{954F3E39-A684-FA42-802B-0E4C2215A556}" destId="{6CA61E87-BE9E-104E-9C9E-3FE9CCBC2B1F}" srcOrd="5" destOrd="0" presId="urn:microsoft.com/office/officeart/2005/8/layout/radial1"/>
    <dgm:cxn modelId="{817DB38E-1D26-1B42-B51A-4BE08007D291}" type="presParOf" srcId="{6CA61E87-BE9E-104E-9C9E-3FE9CCBC2B1F}" destId="{29DA31E3-4FE9-8542-A9C8-D0E7D6EB40B3}" srcOrd="0" destOrd="0" presId="urn:microsoft.com/office/officeart/2005/8/layout/radial1"/>
    <dgm:cxn modelId="{4EEBADCE-8159-4E40-AD69-C5F12D9BDFF1}" type="presParOf" srcId="{954F3E39-A684-FA42-802B-0E4C2215A556}" destId="{976028EC-CD36-A84F-8D7A-100BC79A71E5}" srcOrd="6" destOrd="0" presId="urn:microsoft.com/office/officeart/2005/8/layout/radial1"/>
    <dgm:cxn modelId="{272DD45B-AC35-0746-AB9A-EC757EC6D1D7}" type="presParOf" srcId="{954F3E39-A684-FA42-802B-0E4C2215A556}" destId="{E62ABAC9-44D0-B242-A0A5-906B1FBD223B}" srcOrd="7" destOrd="0" presId="urn:microsoft.com/office/officeart/2005/8/layout/radial1"/>
    <dgm:cxn modelId="{07BA07C6-A5B9-D949-80D0-01C994A98A0D}" type="presParOf" srcId="{E62ABAC9-44D0-B242-A0A5-906B1FBD223B}" destId="{7BC6BF6B-EFC2-DE49-8A13-EA70B4F17CC3}" srcOrd="0" destOrd="0" presId="urn:microsoft.com/office/officeart/2005/8/layout/radial1"/>
    <dgm:cxn modelId="{AEB126FB-07FF-1E42-936D-B4307927E31B}" type="presParOf" srcId="{954F3E39-A684-FA42-802B-0E4C2215A556}" destId="{B33774F6-6932-E04B-94BB-917A099C02EA}" srcOrd="8" destOrd="0" presId="urn:microsoft.com/office/officeart/2005/8/layout/radial1"/>
    <dgm:cxn modelId="{2E937B5B-FE53-EE4D-AA05-47DBCB91587D}" type="presParOf" srcId="{954F3E39-A684-FA42-802B-0E4C2215A556}" destId="{9ADA7438-83E4-C849-AC0D-F0C671BAAD97}" srcOrd="9" destOrd="0" presId="urn:microsoft.com/office/officeart/2005/8/layout/radial1"/>
    <dgm:cxn modelId="{CEEF8661-2466-064C-9453-4617D5FEF98E}" type="presParOf" srcId="{9ADA7438-83E4-C849-AC0D-F0C671BAAD97}" destId="{A291DB7C-2829-8743-930A-6203A64086D6}" srcOrd="0" destOrd="0" presId="urn:microsoft.com/office/officeart/2005/8/layout/radial1"/>
    <dgm:cxn modelId="{E103CA86-BD59-D34B-9B36-DD39CD456690}" type="presParOf" srcId="{954F3E39-A684-FA42-802B-0E4C2215A556}" destId="{B7320B2C-B0DB-A842-83A1-9B0E9F647C25}" srcOrd="10" destOrd="0" presId="urn:microsoft.com/office/officeart/2005/8/layout/radial1"/>
    <dgm:cxn modelId="{A29BEE33-16F0-DF44-B98B-CCF1871F1F34}" type="presParOf" srcId="{954F3E39-A684-FA42-802B-0E4C2215A556}" destId="{3D9E21F4-DB48-4B45-B859-9C674033AAA4}" srcOrd="11" destOrd="0" presId="urn:microsoft.com/office/officeart/2005/8/layout/radial1"/>
    <dgm:cxn modelId="{F7281F7F-EB8D-ED48-A925-8EFD384D7817}" type="presParOf" srcId="{3D9E21F4-DB48-4B45-B859-9C674033AAA4}" destId="{6C8205CF-3A5E-474E-8C1A-6CE82927B1DF}" srcOrd="0" destOrd="0" presId="urn:microsoft.com/office/officeart/2005/8/layout/radial1"/>
    <dgm:cxn modelId="{2E73A66A-B969-5E47-8995-CB04D896EC47}" type="presParOf" srcId="{954F3E39-A684-FA42-802B-0E4C2215A556}" destId="{6E60B685-7772-A543-905B-0CC45C61A850}" srcOrd="12" destOrd="0" presId="urn:microsoft.com/office/officeart/2005/8/layout/radial1"/>
    <dgm:cxn modelId="{8A33C440-0D8C-EA40-B467-4C2395E83489}" type="presParOf" srcId="{954F3E39-A684-FA42-802B-0E4C2215A556}" destId="{A922F5CC-7187-654A-973F-EF85B4694DFE}" srcOrd="13" destOrd="0" presId="urn:microsoft.com/office/officeart/2005/8/layout/radial1"/>
    <dgm:cxn modelId="{D05A5CC8-91A2-B940-99EC-1DFF5052A7BD}" type="presParOf" srcId="{A922F5CC-7187-654A-973F-EF85B4694DFE}" destId="{5623582D-CF86-5447-802A-29F80B5C5B31}" srcOrd="0" destOrd="0" presId="urn:microsoft.com/office/officeart/2005/8/layout/radial1"/>
    <dgm:cxn modelId="{6D7982E4-0643-7E46-984F-C53F52C94229}" type="presParOf" srcId="{954F3E39-A684-FA42-802B-0E4C2215A556}" destId="{5C890BD0-35F2-304B-A31A-944F7B150926}" srcOrd="14" destOrd="0" presId="urn:microsoft.com/office/officeart/2005/8/layout/radial1"/>
    <dgm:cxn modelId="{F902AA7E-E761-DF4D-991A-0CAEBA26621F}" type="presParOf" srcId="{954F3E39-A684-FA42-802B-0E4C2215A556}" destId="{D3CCA382-3C43-1842-9B0B-4269E7843D80}" srcOrd="15" destOrd="0" presId="urn:microsoft.com/office/officeart/2005/8/layout/radial1"/>
    <dgm:cxn modelId="{DCFBE771-AEF3-8E4C-9545-A6C9F6016D21}" type="presParOf" srcId="{D3CCA382-3C43-1842-9B0B-4269E7843D80}" destId="{FB97E5B4-9683-F44F-B331-FE0DA46F5BA1}" srcOrd="0" destOrd="0" presId="urn:microsoft.com/office/officeart/2005/8/layout/radial1"/>
    <dgm:cxn modelId="{71F5F4A0-F13D-504A-AA0A-5EE7DFEEB974}" type="presParOf" srcId="{954F3E39-A684-FA42-802B-0E4C2215A556}" destId="{184355E3-725D-DF45-B1AD-1B60CA2F23BA}" srcOrd="1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6F19C50-804D-0944-B5E8-992704CFAC46}"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CB4F7188-A44D-394E-979A-70B99C28B9BA}">
      <dgm:prSet phldrT="[Text]" custT="1"/>
      <dgm:spPr>
        <a:solidFill>
          <a:srgbClr val="A6A6A6"/>
        </a:solidFill>
      </dgm:spPr>
      <dgm:t>
        <a:bodyPr/>
        <a:lstStyle/>
        <a:p>
          <a:r>
            <a:rPr lang="en-US" sz="1500" b="1" dirty="0" smtClean="0">
              <a:solidFill>
                <a:srgbClr val="000000"/>
              </a:solidFill>
            </a:rPr>
            <a:t>GED</a:t>
          </a:r>
          <a:r>
            <a:rPr lang="en-US" sz="2800" b="1" dirty="0" smtClean="0">
              <a:solidFill>
                <a:srgbClr val="000000"/>
              </a:solidFill>
            </a:rPr>
            <a:t> </a:t>
          </a:r>
          <a:r>
            <a:rPr lang="en-US" sz="1500" b="1" dirty="0" smtClean="0">
              <a:solidFill>
                <a:srgbClr val="000000"/>
              </a:solidFill>
            </a:rPr>
            <a:t>Prep</a:t>
          </a:r>
          <a:endParaRPr lang="en-US" sz="1500" b="1" dirty="0">
            <a:solidFill>
              <a:srgbClr val="000000"/>
            </a:solidFill>
          </a:endParaRPr>
        </a:p>
      </dgm:t>
    </dgm:pt>
    <dgm:pt modelId="{990CDB53-70DB-114D-B386-3A5AC0420386}" type="parTrans" cxnId="{42059712-840B-CA49-BA8E-9D2481042E03}">
      <dgm:prSet/>
      <dgm:spPr/>
      <dgm:t>
        <a:bodyPr/>
        <a:lstStyle/>
        <a:p>
          <a:endParaRPr lang="en-US"/>
        </a:p>
      </dgm:t>
    </dgm:pt>
    <dgm:pt modelId="{CA48747A-FE40-7B46-8B22-431D824F52D2}" type="sibTrans" cxnId="{42059712-840B-CA49-BA8E-9D2481042E03}">
      <dgm:prSet/>
      <dgm:spPr/>
      <dgm:t>
        <a:bodyPr/>
        <a:lstStyle/>
        <a:p>
          <a:endParaRPr lang="en-US"/>
        </a:p>
      </dgm:t>
    </dgm:pt>
    <dgm:pt modelId="{F36836BC-1BAA-6E4C-9D5B-6967284EC1D8}">
      <dgm:prSet phldrT="[Text]"/>
      <dgm:spPr/>
      <dgm:t>
        <a:bodyPr/>
        <a:lstStyle/>
        <a:p>
          <a:r>
            <a:rPr lang="en-US" dirty="0" smtClean="0">
              <a:solidFill>
                <a:srgbClr val="000000"/>
              </a:solidFill>
            </a:rPr>
            <a:t>CASES</a:t>
          </a:r>
          <a:endParaRPr lang="en-US" dirty="0">
            <a:solidFill>
              <a:srgbClr val="000000"/>
            </a:solidFill>
          </a:endParaRPr>
        </a:p>
      </dgm:t>
    </dgm:pt>
    <dgm:pt modelId="{00F0A6A0-270A-3E4C-A376-B4FFB1413EFD}" type="parTrans" cxnId="{C87AA11D-0998-DB43-9665-0B8D3C95CABD}">
      <dgm:prSet/>
      <dgm:spPr/>
      <dgm:t>
        <a:bodyPr/>
        <a:lstStyle/>
        <a:p>
          <a:endParaRPr lang="en-US"/>
        </a:p>
      </dgm:t>
    </dgm:pt>
    <dgm:pt modelId="{8DC75BCD-C553-5443-ADB5-399A8F706C71}" type="sibTrans" cxnId="{C87AA11D-0998-DB43-9665-0B8D3C95CABD}">
      <dgm:prSet/>
      <dgm:spPr/>
      <dgm:t>
        <a:bodyPr/>
        <a:lstStyle/>
        <a:p>
          <a:endParaRPr lang="en-US"/>
        </a:p>
      </dgm:t>
    </dgm:pt>
    <dgm:pt modelId="{52883FC0-72D3-404F-85BE-79D3EA8ECFD0}">
      <dgm:prSet phldrT="[Text]"/>
      <dgm:spPr/>
      <dgm:t>
        <a:bodyPr/>
        <a:lstStyle/>
        <a:p>
          <a:r>
            <a:rPr lang="en-US" dirty="0" smtClean="0">
              <a:solidFill>
                <a:srgbClr val="000000"/>
              </a:solidFill>
            </a:rPr>
            <a:t>CEO</a:t>
          </a:r>
          <a:endParaRPr lang="en-US" dirty="0">
            <a:solidFill>
              <a:srgbClr val="000000"/>
            </a:solidFill>
          </a:endParaRPr>
        </a:p>
      </dgm:t>
    </dgm:pt>
    <dgm:pt modelId="{9F993DC3-38EB-0243-8921-5BF12CAB283D}" type="parTrans" cxnId="{C9951994-5DB6-2149-AEB6-BBD5ECC9FC80}">
      <dgm:prSet/>
      <dgm:spPr/>
      <dgm:t>
        <a:bodyPr/>
        <a:lstStyle/>
        <a:p>
          <a:endParaRPr lang="en-US"/>
        </a:p>
      </dgm:t>
    </dgm:pt>
    <dgm:pt modelId="{8E0F5684-88A0-7C44-9BD3-19F7D36FBE98}" type="sibTrans" cxnId="{C9951994-5DB6-2149-AEB6-BBD5ECC9FC80}">
      <dgm:prSet/>
      <dgm:spPr/>
      <dgm:t>
        <a:bodyPr/>
        <a:lstStyle/>
        <a:p>
          <a:endParaRPr lang="en-US"/>
        </a:p>
      </dgm:t>
    </dgm:pt>
    <dgm:pt modelId="{A159F3BA-EFA1-184D-96FD-62B5FC760149}">
      <dgm:prSet phldrT="[Text]"/>
      <dgm:spPr/>
      <dgm:t>
        <a:bodyPr/>
        <a:lstStyle/>
        <a:p>
          <a:r>
            <a:rPr lang="en-US" dirty="0" smtClean="0">
              <a:solidFill>
                <a:srgbClr val="000000"/>
              </a:solidFill>
            </a:rPr>
            <a:t>CUNY Catch</a:t>
          </a:r>
          <a:endParaRPr lang="en-US" dirty="0">
            <a:solidFill>
              <a:srgbClr val="000000"/>
            </a:solidFill>
          </a:endParaRPr>
        </a:p>
      </dgm:t>
    </dgm:pt>
    <dgm:pt modelId="{5E9F5D06-7C17-404C-9AC5-68F20F90DD86}" type="parTrans" cxnId="{DB407FE5-F3F6-6C41-8917-11DF338B52DA}">
      <dgm:prSet/>
      <dgm:spPr/>
      <dgm:t>
        <a:bodyPr/>
        <a:lstStyle/>
        <a:p>
          <a:endParaRPr lang="en-US"/>
        </a:p>
      </dgm:t>
    </dgm:pt>
    <dgm:pt modelId="{ADF0EC69-69D1-CE46-96FB-FD3BF6E15311}" type="sibTrans" cxnId="{DB407FE5-F3F6-6C41-8917-11DF338B52DA}">
      <dgm:prSet/>
      <dgm:spPr/>
      <dgm:t>
        <a:bodyPr/>
        <a:lstStyle/>
        <a:p>
          <a:endParaRPr lang="en-US"/>
        </a:p>
      </dgm:t>
    </dgm:pt>
    <dgm:pt modelId="{1ACD212B-CA56-D04D-BD11-EE5B8190D624}">
      <dgm:prSet phldrT="[Text]"/>
      <dgm:spPr/>
      <dgm:t>
        <a:bodyPr/>
        <a:lstStyle/>
        <a:p>
          <a:r>
            <a:rPr lang="en-US" dirty="0" smtClean="0">
              <a:solidFill>
                <a:srgbClr val="000000"/>
              </a:solidFill>
            </a:rPr>
            <a:t>Doe Fund</a:t>
          </a:r>
          <a:endParaRPr lang="en-US" dirty="0">
            <a:solidFill>
              <a:srgbClr val="000000"/>
            </a:solidFill>
          </a:endParaRPr>
        </a:p>
      </dgm:t>
    </dgm:pt>
    <dgm:pt modelId="{696356E1-239A-F74A-A2DF-09DD111E863F}" type="parTrans" cxnId="{B31682E5-84D8-F348-9624-99C90C305DAE}">
      <dgm:prSet/>
      <dgm:spPr/>
      <dgm:t>
        <a:bodyPr/>
        <a:lstStyle/>
        <a:p>
          <a:endParaRPr lang="en-US"/>
        </a:p>
      </dgm:t>
    </dgm:pt>
    <dgm:pt modelId="{9DFA9CB8-48C7-0C46-9186-CED2B28B7BE8}" type="sibTrans" cxnId="{B31682E5-84D8-F348-9624-99C90C305DAE}">
      <dgm:prSet/>
      <dgm:spPr/>
      <dgm:t>
        <a:bodyPr/>
        <a:lstStyle/>
        <a:p>
          <a:endParaRPr lang="en-US"/>
        </a:p>
      </dgm:t>
    </dgm:pt>
    <dgm:pt modelId="{73479B97-F7B6-DC48-95B2-CBD16167D527}">
      <dgm:prSet phldrT="[Text]"/>
      <dgm:spPr/>
      <dgm:t>
        <a:bodyPr/>
        <a:lstStyle/>
        <a:p>
          <a:r>
            <a:rPr lang="en-US" dirty="0" smtClean="0">
              <a:solidFill>
                <a:srgbClr val="000000"/>
              </a:solidFill>
            </a:rPr>
            <a:t>Fortune</a:t>
          </a:r>
          <a:endParaRPr lang="en-US" dirty="0">
            <a:solidFill>
              <a:srgbClr val="000000"/>
            </a:solidFill>
          </a:endParaRPr>
        </a:p>
      </dgm:t>
    </dgm:pt>
    <dgm:pt modelId="{FF9ECA70-CC61-644E-A0FC-EEC469D50352}" type="parTrans" cxnId="{A659BC2A-3CBC-7E4A-983F-1E83A7EF3EEE}">
      <dgm:prSet/>
      <dgm:spPr/>
      <dgm:t>
        <a:bodyPr/>
        <a:lstStyle/>
        <a:p>
          <a:endParaRPr lang="en-US"/>
        </a:p>
      </dgm:t>
    </dgm:pt>
    <dgm:pt modelId="{CC9092A0-5521-534F-AE55-944B0AC67A3F}" type="sibTrans" cxnId="{A659BC2A-3CBC-7E4A-983F-1E83A7EF3EEE}">
      <dgm:prSet/>
      <dgm:spPr/>
      <dgm:t>
        <a:bodyPr/>
        <a:lstStyle/>
        <a:p>
          <a:endParaRPr lang="en-US"/>
        </a:p>
      </dgm:t>
    </dgm:pt>
    <dgm:pt modelId="{CAF07674-540C-FC41-917C-A8E82E768643}">
      <dgm:prSet phldrT="[Text]"/>
      <dgm:spPr/>
      <dgm:t>
        <a:bodyPr/>
        <a:lstStyle/>
        <a:p>
          <a:r>
            <a:rPr lang="en-US" dirty="0" smtClean="0">
              <a:solidFill>
                <a:srgbClr val="000000"/>
              </a:solidFill>
            </a:rPr>
            <a:t>Friends</a:t>
          </a:r>
          <a:endParaRPr lang="en-US" dirty="0">
            <a:solidFill>
              <a:srgbClr val="000000"/>
            </a:solidFill>
          </a:endParaRPr>
        </a:p>
      </dgm:t>
    </dgm:pt>
    <dgm:pt modelId="{491D1279-95BE-9748-817F-1316733105A4}" type="parTrans" cxnId="{1DBD6BA9-A67F-0745-B2EE-F52C9989BCD4}">
      <dgm:prSet/>
      <dgm:spPr/>
      <dgm:t>
        <a:bodyPr/>
        <a:lstStyle/>
        <a:p>
          <a:endParaRPr lang="en-US"/>
        </a:p>
      </dgm:t>
    </dgm:pt>
    <dgm:pt modelId="{800A12E6-13FC-5048-8CF4-75CA8D8DEBC4}" type="sibTrans" cxnId="{1DBD6BA9-A67F-0745-B2EE-F52C9989BCD4}">
      <dgm:prSet/>
      <dgm:spPr/>
      <dgm:t>
        <a:bodyPr/>
        <a:lstStyle/>
        <a:p>
          <a:endParaRPr lang="en-US"/>
        </a:p>
      </dgm:t>
    </dgm:pt>
    <dgm:pt modelId="{B9586509-F4FD-9349-97C9-6DA0047A01B5}">
      <dgm:prSet phldrT="[Text]"/>
      <dgm:spPr/>
      <dgm:t>
        <a:bodyPr/>
        <a:lstStyle/>
        <a:p>
          <a:r>
            <a:rPr lang="en-US" dirty="0" smtClean="0">
              <a:solidFill>
                <a:srgbClr val="000000"/>
              </a:solidFill>
            </a:rPr>
            <a:t>GOSO</a:t>
          </a:r>
          <a:endParaRPr lang="en-US" dirty="0">
            <a:solidFill>
              <a:srgbClr val="000000"/>
            </a:solidFill>
          </a:endParaRPr>
        </a:p>
      </dgm:t>
    </dgm:pt>
    <dgm:pt modelId="{1F20E66B-6F38-B347-BC7B-6A8B986A6F29}" type="parTrans" cxnId="{50EEB82A-03C3-9240-98B1-704CDAA1BE8B}">
      <dgm:prSet/>
      <dgm:spPr/>
      <dgm:t>
        <a:bodyPr/>
        <a:lstStyle/>
        <a:p>
          <a:endParaRPr lang="en-US"/>
        </a:p>
      </dgm:t>
    </dgm:pt>
    <dgm:pt modelId="{ACB410D7-4F69-A94B-9AF5-785FE0E669A2}" type="sibTrans" cxnId="{50EEB82A-03C3-9240-98B1-704CDAA1BE8B}">
      <dgm:prSet/>
      <dgm:spPr/>
      <dgm:t>
        <a:bodyPr/>
        <a:lstStyle/>
        <a:p>
          <a:endParaRPr lang="en-US"/>
        </a:p>
      </dgm:t>
    </dgm:pt>
    <dgm:pt modelId="{03A72D83-6476-5D49-B75F-9D9E8FC57315}">
      <dgm:prSet phldrT="[Text]"/>
      <dgm:spPr/>
      <dgm:t>
        <a:bodyPr/>
        <a:lstStyle/>
        <a:p>
          <a:r>
            <a:rPr lang="en-US" dirty="0" smtClean="0">
              <a:solidFill>
                <a:srgbClr val="000000"/>
              </a:solidFill>
            </a:rPr>
            <a:t>Justice Corps</a:t>
          </a:r>
          <a:endParaRPr lang="en-US" dirty="0">
            <a:solidFill>
              <a:srgbClr val="000000"/>
            </a:solidFill>
          </a:endParaRPr>
        </a:p>
      </dgm:t>
    </dgm:pt>
    <dgm:pt modelId="{4A49598E-094A-834A-99CF-2F02D3C9E8FF}" type="parTrans" cxnId="{C2D900C3-19CA-CD49-95F4-49A0F2AA4014}">
      <dgm:prSet/>
      <dgm:spPr/>
      <dgm:t>
        <a:bodyPr/>
        <a:lstStyle/>
        <a:p>
          <a:endParaRPr lang="en-US"/>
        </a:p>
      </dgm:t>
    </dgm:pt>
    <dgm:pt modelId="{F87E6317-5685-B442-A38F-51F0BCE6F49C}" type="sibTrans" cxnId="{C2D900C3-19CA-CD49-95F4-49A0F2AA4014}">
      <dgm:prSet/>
      <dgm:spPr/>
      <dgm:t>
        <a:bodyPr/>
        <a:lstStyle/>
        <a:p>
          <a:endParaRPr lang="en-US"/>
        </a:p>
      </dgm:t>
    </dgm:pt>
    <dgm:pt modelId="{B5F223CB-F56E-FB4E-9A12-4E4E17585027}">
      <dgm:prSet phldrT="[Text]"/>
      <dgm:spPr/>
      <dgm:t>
        <a:bodyPr/>
        <a:lstStyle/>
        <a:p>
          <a:r>
            <a:rPr lang="en-US" dirty="0" smtClean="0">
              <a:solidFill>
                <a:srgbClr val="000000"/>
              </a:solidFill>
            </a:rPr>
            <a:t>Osborne</a:t>
          </a:r>
          <a:endParaRPr lang="en-US" dirty="0">
            <a:solidFill>
              <a:srgbClr val="000000"/>
            </a:solidFill>
          </a:endParaRPr>
        </a:p>
      </dgm:t>
    </dgm:pt>
    <dgm:pt modelId="{7390FD54-B98E-4643-86CD-2394B9A3C7B9}" type="parTrans" cxnId="{54FCB7A7-CCD0-334F-BA57-4B02CB18901E}">
      <dgm:prSet/>
      <dgm:spPr/>
      <dgm:t>
        <a:bodyPr/>
        <a:lstStyle/>
        <a:p>
          <a:endParaRPr lang="en-US"/>
        </a:p>
      </dgm:t>
    </dgm:pt>
    <dgm:pt modelId="{8F3F29E9-509E-674C-B7D9-9D308A728EA6}" type="sibTrans" cxnId="{54FCB7A7-CCD0-334F-BA57-4B02CB18901E}">
      <dgm:prSet/>
      <dgm:spPr/>
      <dgm:t>
        <a:bodyPr/>
        <a:lstStyle/>
        <a:p>
          <a:endParaRPr lang="en-US"/>
        </a:p>
      </dgm:t>
    </dgm:pt>
    <dgm:pt modelId="{954F3E39-A684-FA42-802B-0E4C2215A556}" type="pres">
      <dgm:prSet presAssocID="{A6F19C50-804D-0944-B5E8-992704CFAC46}" presName="cycle" presStyleCnt="0">
        <dgm:presLayoutVars>
          <dgm:chMax val="1"/>
          <dgm:dir/>
          <dgm:animLvl val="ctr"/>
          <dgm:resizeHandles val="exact"/>
        </dgm:presLayoutVars>
      </dgm:prSet>
      <dgm:spPr/>
      <dgm:t>
        <a:bodyPr/>
        <a:lstStyle/>
        <a:p>
          <a:endParaRPr lang="en-US"/>
        </a:p>
      </dgm:t>
    </dgm:pt>
    <dgm:pt modelId="{D077054C-5FDF-7C4E-8F07-97C18DE1357F}" type="pres">
      <dgm:prSet presAssocID="{CB4F7188-A44D-394E-979A-70B99C28B9BA}" presName="centerShape" presStyleLbl="node0" presStyleIdx="0" presStyleCnt="1" custScaleX="142281" custScaleY="150058"/>
      <dgm:spPr/>
      <dgm:t>
        <a:bodyPr/>
        <a:lstStyle/>
        <a:p>
          <a:endParaRPr lang="en-US"/>
        </a:p>
      </dgm:t>
    </dgm:pt>
    <dgm:pt modelId="{44BAD722-1F7E-914D-B378-C68D9E6AC070}" type="pres">
      <dgm:prSet presAssocID="{00F0A6A0-270A-3E4C-A376-B4FFB1413EFD}" presName="Name9" presStyleLbl="parChTrans1D2" presStyleIdx="0" presStyleCnt="9"/>
      <dgm:spPr/>
      <dgm:t>
        <a:bodyPr/>
        <a:lstStyle/>
        <a:p>
          <a:endParaRPr lang="en-US"/>
        </a:p>
      </dgm:t>
    </dgm:pt>
    <dgm:pt modelId="{523DB4E1-214A-8849-84BC-43E95928F36B}" type="pres">
      <dgm:prSet presAssocID="{00F0A6A0-270A-3E4C-A376-B4FFB1413EFD}" presName="connTx" presStyleLbl="parChTrans1D2" presStyleIdx="0" presStyleCnt="9"/>
      <dgm:spPr/>
      <dgm:t>
        <a:bodyPr/>
        <a:lstStyle/>
        <a:p>
          <a:endParaRPr lang="en-US"/>
        </a:p>
      </dgm:t>
    </dgm:pt>
    <dgm:pt modelId="{55A3123D-D39E-494C-B719-50F9CE25B0D8}" type="pres">
      <dgm:prSet presAssocID="{F36836BC-1BAA-6E4C-9D5B-6967284EC1D8}" presName="node" presStyleLbl="node1" presStyleIdx="0" presStyleCnt="9">
        <dgm:presLayoutVars>
          <dgm:bulletEnabled val="1"/>
        </dgm:presLayoutVars>
      </dgm:prSet>
      <dgm:spPr/>
      <dgm:t>
        <a:bodyPr/>
        <a:lstStyle/>
        <a:p>
          <a:endParaRPr lang="en-US"/>
        </a:p>
      </dgm:t>
    </dgm:pt>
    <dgm:pt modelId="{B8FD08C0-AAC2-E942-9BED-A24EF45F51B9}" type="pres">
      <dgm:prSet presAssocID="{9F993DC3-38EB-0243-8921-5BF12CAB283D}" presName="Name9" presStyleLbl="parChTrans1D2" presStyleIdx="1" presStyleCnt="9"/>
      <dgm:spPr/>
      <dgm:t>
        <a:bodyPr/>
        <a:lstStyle/>
        <a:p>
          <a:endParaRPr lang="en-US"/>
        </a:p>
      </dgm:t>
    </dgm:pt>
    <dgm:pt modelId="{8A974402-F179-D74F-B5FF-4A60367612F3}" type="pres">
      <dgm:prSet presAssocID="{9F993DC3-38EB-0243-8921-5BF12CAB283D}" presName="connTx" presStyleLbl="parChTrans1D2" presStyleIdx="1" presStyleCnt="9"/>
      <dgm:spPr/>
      <dgm:t>
        <a:bodyPr/>
        <a:lstStyle/>
        <a:p>
          <a:endParaRPr lang="en-US"/>
        </a:p>
      </dgm:t>
    </dgm:pt>
    <dgm:pt modelId="{E514ACDA-3B76-704D-A1C0-16DFA4295503}" type="pres">
      <dgm:prSet presAssocID="{52883FC0-72D3-404F-85BE-79D3EA8ECFD0}" presName="node" presStyleLbl="node1" presStyleIdx="1" presStyleCnt="9">
        <dgm:presLayoutVars>
          <dgm:bulletEnabled val="1"/>
        </dgm:presLayoutVars>
      </dgm:prSet>
      <dgm:spPr/>
      <dgm:t>
        <a:bodyPr/>
        <a:lstStyle/>
        <a:p>
          <a:endParaRPr lang="en-US"/>
        </a:p>
      </dgm:t>
    </dgm:pt>
    <dgm:pt modelId="{6CA61E87-BE9E-104E-9C9E-3FE9CCBC2B1F}" type="pres">
      <dgm:prSet presAssocID="{5E9F5D06-7C17-404C-9AC5-68F20F90DD86}" presName="Name9" presStyleLbl="parChTrans1D2" presStyleIdx="2" presStyleCnt="9"/>
      <dgm:spPr/>
      <dgm:t>
        <a:bodyPr/>
        <a:lstStyle/>
        <a:p>
          <a:endParaRPr lang="en-US"/>
        </a:p>
      </dgm:t>
    </dgm:pt>
    <dgm:pt modelId="{29DA31E3-4FE9-8542-A9C8-D0E7D6EB40B3}" type="pres">
      <dgm:prSet presAssocID="{5E9F5D06-7C17-404C-9AC5-68F20F90DD86}" presName="connTx" presStyleLbl="parChTrans1D2" presStyleIdx="2" presStyleCnt="9"/>
      <dgm:spPr/>
      <dgm:t>
        <a:bodyPr/>
        <a:lstStyle/>
        <a:p>
          <a:endParaRPr lang="en-US"/>
        </a:p>
      </dgm:t>
    </dgm:pt>
    <dgm:pt modelId="{976028EC-CD36-A84F-8D7A-100BC79A71E5}" type="pres">
      <dgm:prSet presAssocID="{A159F3BA-EFA1-184D-96FD-62B5FC760149}" presName="node" presStyleLbl="node1" presStyleIdx="2" presStyleCnt="9">
        <dgm:presLayoutVars>
          <dgm:bulletEnabled val="1"/>
        </dgm:presLayoutVars>
      </dgm:prSet>
      <dgm:spPr/>
      <dgm:t>
        <a:bodyPr/>
        <a:lstStyle/>
        <a:p>
          <a:endParaRPr lang="en-US"/>
        </a:p>
      </dgm:t>
    </dgm:pt>
    <dgm:pt modelId="{E62ABAC9-44D0-B242-A0A5-906B1FBD223B}" type="pres">
      <dgm:prSet presAssocID="{696356E1-239A-F74A-A2DF-09DD111E863F}" presName="Name9" presStyleLbl="parChTrans1D2" presStyleIdx="3" presStyleCnt="9"/>
      <dgm:spPr/>
      <dgm:t>
        <a:bodyPr/>
        <a:lstStyle/>
        <a:p>
          <a:endParaRPr lang="en-US"/>
        </a:p>
      </dgm:t>
    </dgm:pt>
    <dgm:pt modelId="{7BC6BF6B-EFC2-DE49-8A13-EA70B4F17CC3}" type="pres">
      <dgm:prSet presAssocID="{696356E1-239A-F74A-A2DF-09DD111E863F}" presName="connTx" presStyleLbl="parChTrans1D2" presStyleIdx="3" presStyleCnt="9"/>
      <dgm:spPr/>
      <dgm:t>
        <a:bodyPr/>
        <a:lstStyle/>
        <a:p>
          <a:endParaRPr lang="en-US"/>
        </a:p>
      </dgm:t>
    </dgm:pt>
    <dgm:pt modelId="{B33774F6-6932-E04B-94BB-917A099C02EA}" type="pres">
      <dgm:prSet presAssocID="{1ACD212B-CA56-D04D-BD11-EE5B8190D624}" presName="node" presStyleLbl="node1" presStyleIdx="3" presStyleCnt="9">
        <dgm:presLayoutVars>
          <dgm:bulletEnabled val="1"/>
        </dgm:presLayoutVars>
      </dgm:prSet>
      <dgm:spPr/>
      <dgm:t>
        <a:bodyPr/>
        <a:lstStyle/>
        <a:p>
          <a:endParaRPr lang="en-US"/>
        </a:p>
      </dgm:t>
    </dgm:pt>
    <dgm:pt modelId="{9ADA7438-83E4-C849-AC0D-F0C671BAAD97}" type="pres">
      <dgm:prSet presAssocID="{FF9ECA70-CC61-644E-A0FC-EEC469D50352}" presName="Name9" presStyleLbl="parChTrans1D2" presStyleIdx="4" presStyleCnt="9"/>
      <dgm:spPr/>
      <dgm:t>
        <a:bodyPr/>
        <a:lstStyle/>
        <a:p>
          <a:endParaRPr lang="en-US"/>
        </a:p>
      </dgm:t>
    </dgm:pt>
    <dgm:pt modelId="{A291DB7C-2829-8743-930A-6203A64086D6}" type="pres">
      <dgm:prSet presAssocID="{FF9ECA70-CC61-644E-A0FC-EEC469D50352}" presName="connTx" presStyleLbl="parChTrans1D2" presStyleIdx="4" presStyleCnt="9"/>
      <dgm:spPr/>
      <dgm:t>
        <a:bodyPr/>
        <a:lstStyle/>
        <a:p>
          <a:endParaRPr lang="en-US"/>
        </a:p>
      </dgm:t>
    </dgm:pt>
    <dgm:pt modelId="{B7320B2C-B0DB-A842-83A1-9B0E9F647C25}" type="pres">
      <dgm:prSet presAssocID="{73479B97-F7B6-DC48-95B2-CBD16167D527}" presName="node" presStyleLbl="node1" presStyleIdx="4" presStyleCnt="9">
        <dgm:presLayoutVars>
          <dgm:bulletEnabled val="1"/>
        </dgm:presLayoutVars>
      </dgm:prSet>
      <dgm:spPr/>
      <dgm:t>
        <a:bodyPr/>
        <a:lstStyle/>
        <a:p>
          <a:endParaRPr lang="en-US"/>
        </a:p>
      </dgm:t>
    </dgm:pt>
    <dgm:pt modelId="{3D9E21F4-DB48-4B45-B859-9C674033AAA4}" type="pres">
      <dgm:prSet presAssocID="{491D1279-95BE-9748-817F-1316733105A4}" presName="Name9" presStyleLbl="parChTrans1D2" presStyleIdx="5" presStyleCnt="9"/>
      <dgm:spPr/>
      <dgm:t>
        <a:bodyPr/>
        <a:lstStyle/>
        <a:p>
          <a:endParaRPr lang="en-US"/>
        </a:p>
      </dgm:t>
    </dgm:pt>
    <dgm:pt modelId="{6C8205CF-3A5E-474E-8C1A-6CE82927B1DF}" type="pres">
      <dgm:prSet presAssocID="{491D1279-95BE-9748-817F-1316733105A4}" presName="connTx" presStyleLbl="parChTrans1D2" presStyleIdx="5" presStyleCnt="9"/>
      <dgm:spPr/>
      <dgm:t>
        <a:bodyPr/>
        <a:lstStyle/>
        <a:p>
          <a:endParaRPr lang="en-US"/>
        </a:p>
      </dgm:t>
    </dgm:pt>
    <dgm:pt modelId="{6E60B685-7772-A543-905B-0CC45C61A850}" type="pres">
      <dgm:prSet presAssocID="{CAF07674-540C-FC41-917C-A8E82E768643}" presName="node" presStyleLbl="node1" presStyleIdx="5" presStyleCnt="9">
        <dgm:presLayoutVars>
          <dgm:bulletEnabled val="1"/>
        </dgm:presLayoutVars>
      </dgm:prSet>
      <dgm:spPr/>
      <dgm:t>
        <a:bodyPr/>
        <a:lstStyle/>
        <a:p>
          <a:endParaRPr lang="en-US"/>
        </a:p>
      </dgm:t>
    </dgm:pt>
    <dgm:pt modelId="{A922F5CC-7187-654A-973F-EF85B4694DFE}" type="pres">
      <dgm:prSet presAssocID="{1F20E66B-6F38-B347-BC7B-6A8B986A6F29}" presName="Name9" presStyleLbl="parChTrans1D2" presStyleIdx="6" presStyleCnt="9"/>
      <dgm:spPr/>
      <dgm:t>
        <a:bodyPr/>
        <a:lstStyle/>
        <a:p>
          <a:endParaRPr lang="en-US"/>
        </a:p>
      </dgm:t>
    </dgm:pt>
    <dgm:pt modelId="{5623582D-CF86-5447-802A-29F80B5C5B31}" type="pres">
      <dgm:prSet presAssocID="{1F20E66B-6F38-B347-BC7B-6A8B986A6F29}" presName="connTx" presStyleLbl="parChTrans1D2" presStyleIdx="6" presStyleCnt="9"/>
      <dgm:spPr/>
      <dgm:t>
        <a:bodyPr/>
        <a:lstStyle/>
        <a:p>
          <a:endParaRPr lang="en-US"/>
        </a:p>
      </dgm:t>
    </dgm:pt>
    <dgm:pt modelId="{5C890BD0-35F2-304B-A31A-944F7B150926}" type="pres">
      <dgm:prSet presAssocID="{B9586509-F4FD-9349-97C9-6DA0047A01B5}" presName="node" presStyleLbl="node1" presStyleIdx="6" presStyleCnt="9">
        <dgm:presLayoutVars>
          <dgm:bulletEnabled val="1"/>
        </dgm:presLayoutVars>
      </dgm:prSet>
      <dgm:spPr/>
      <dgm:t>
        <a:bodyPr/>
        <a:lstStyle/>
        <a:p>
          <a:endParaRPr lang="en-US"/>
        </a:p>
      </dgm:t>
    </dgm:pt>
    <dgm:pt modelId="{D3CCA382-3C43-1842-9B0B-4269E7843D80}" type="pres">
      <dgm:prSet presAssocID="{4A49598E-094A-834A-99CF-2F02D3C9E8FF}" presName="Name9" presStyleLbl="parChTrans1D2" presStyleIdx="7" presStyleCnt="9"/>
      <dgm:spPr/>
      <dgm:t>
        <a:bodyPr/>
        <a:lstStyle/>
        <a:p>
          <a:endParaRPr lang="en-US"/>
        </a:p>
      </dgm:t>
    </dgm:pt>
    <dgm:pt modelId="{FB97E5B4-9683-F44F-B331-FE0DA46F5BA1}" type="pres">
      <dgm:prSet presAssocID="{4A49598E-094A-834A-99CF-2F02D3C9E8FF}" presName="connTx" presStyleLbl="parChTrans1D2" presStyleIdx="7" presStyleCnt="9"/>
      <dgm:spPr/>
      <dgm:t>
        <a:bodyPr/>
        <a:lstStyle/>
        <a:p>
          <a:endParaRPr lang="en-US"/>
        </a:p>
      </dgm:t>
    </dgm:pt>
    <dgm:pt modelId="{184355E3-725D-DF45-B1AD-1B60CA2F23BA}" type="pres">
      <dgm:prSet presAssocID="{03A72D83-6476-5D49-B75F-9D9E8FC57315}" presName="node" presStyleLbl="node1" presStyleIdx="7" presStyleCnt="9">
        <dgm:presLayoutVars>
          <dgm:bulletEnabled val="1"/>
        </dgm:presLayoutVars>
      </dgm:prSet>
      <dgm:spPr/>
      <dgm:t>
        <a:bodyPr/>
        <a:lstStyle/>
        <a:p>
          <a:endParaRPr lang="en-US"/>
        </a:p>
      </dgm:t>
    </dgm:pt>
    <dgm:pt modelId="{4C2943BF-15E4-BF4C-AEA0-FD2E4C58E90F}" type="pres">
      <dgm:prSet presAssocID="{7390FD54-B98E-4643-86CD-2394B9A3C7B9}" presName="Name9" presStyleLbl="parChTrans1D2" presStyleIdx="8" presStyleCnt="9"/>
      <dgm:spPr/>
      <dgm:t>
        <a:bodyPr/>
        <a:lstStyle/>
        <a:p>
          <a:endParaRPr lang="en-US"/>
        </a:p>
      </dgm:t>
    </dgm:pt>
    <dgm:pt modelId="{FC25E02B-077B-504F-94A1-155E6062A742}" type="pres">
      <dgm:prSet presAssocID="{7390FD54-B98E-4643-86CD-2394B9A3C7B9}" presName="connTx" presStyleLbl="parChTrans1D2" presStyleIdx="8" presStyleCnt="9"/>
      <dgm:spPr/>
      <dgm:t>
        <a:bodyPr/>
        <a:lstStyle/>
        <a:p>
          <a:endParaRPr lang="en-US"/>
        </a:p>
      </dgm:t>
    </dgm:pt>
    <dgm:pt modelId="{25145627-5F3E-7441-A07A-99B56041C552}" type="pres">
      <dgm:prSet presAssocID="{B5F223CB-F56E-FB4E-9A12-4E4E17585027}" presName="node" presStyleLbl="node1" presStyleIdx="8" presStyleCnt="9">
        <dgm:presLayoutVars>
          <dgm:bulletEnabled val="1"/>
        </dgm:presLayoutVars>
      </dgm:prSet>
      <dgm:spPr/>
      <dgm:t>
        <a:bodyPr/>
        <a:lstStyle/>
        <a:p>
          <a:endParaRPr lang="en-US"/>
        </a:p>
      </dgm:t>
    </dgm:pt>
  </dgm:ptLst>
  <dgm:cxnLst>
    <dgm:cxn modelId="{C87AA11D-0998-DB43-9665-0B8D3C95CABD}" srcId="{CB4F7188-A44D-394E-979A-70B99C28B9BA}" destId="{F36836BC-1BAA-6E4C-9D5B-6967284EC1D8}" srcOrd="0" destOrd="0" parTransId="{00F0A6A0-270A-3E4C-A376-B4FFB1413EFD}" sibTransId="{8DC75BCD-C553-5443-ADB5-399A8F706C71}"/>
    <dgm:cxn modelId="{42059712-840B-CA49-BA8E-9D2481042E03}" srcId="{A6F19C50-804D-0944-B5E8-992704CFAC46}" destId="{CB4F7188-A44D-394E-979A-70B99C28B9BA}" srcOrd="0" destOrd="0" parTransId="{990CDB53-70DB-114D-B386-3A5AC0420386}" sibTransId="{CA48747A-FE40-7B46-8B22-431D824F52D2}"/>
    <dgm:cxn modelId="{65EC4478-E76D-5342-B6F4-39F80C2D0186}" type="presOf" srcId="{5E9F5D06-7C17-404C-9AC5-68F20F90DD86}" destId="{6CA61E87-BE9E-104E-9C9E-3FE9CCBC2B1F}" srcOrd="0" destOrd="0" presId="urn:microsoft.com/office/officeart/2005/8/layout/radial1"/>
    <dgm:cxn modelId="{C2D900C3-19CA-CD49-95F4-49A0F2AA4014}" srcId="{CB4F7188-A44D-394E-979A-70B99C28B9BA}" destId="{03A72D83-6476-5D49-B75F-9D9E8FC57315}" srcOrd="7" destOrd="0" parTransId="{4A49598E-094A-834A-99CF-2F02D3C9E8FF}" sibTransId="{F87E6317-5685-B442-A38F-51F0BCE6F49C}"/>
    <dgm:cxn modelId="{A04DC7BD-B84B-CC42-8020-5B4A27D6C5C1}" type="presOf" srcId="{B9586509-F4FD-9349-97C9-6DA0047A01B5}" destId="{5C890BD0-35F2-304B-A31A-944F7B150926}" srcOrd="0" destOrd="0" presId="urn:microsoft.com/office/officeart/2005/8/layout/radial1"/>
    <dgm:cxn modelId="{2D581252-8271-5043-BB17-37ECC514782B}" type="presOf" srcId="{03A72D83-6476-5D49-B75F-9D9E8FC57315}" destId="{184355E3-725D-DF45-B1AD-1B60CA2F23BA}" srcOrd="0" destOrd="0" presId="urn:microsoft.com/office/officeart/2005/8/layout/radial1"/>
    <dgm:cxn modelId="{B7D328B0-FE48-B54C-A1C1-C593697887B2}" type="presOf" srcId="{1F20E66B-6F38-B347-BC7B-6A8B986A6F29}" destId="{5623582D-CF86-5447-802A-29F80B5C5B31}" srcOrd="1" destOrd="0" presId="urn:microsoft.com/office/officeart/2005/8/layout/radial1"/>
    <dgm:cxn modelId="{99DB6869-D23C-C248-8D19-C2AE9680E6E7}" type="presOf" srcId="{CAF07674-540C-FC41-917C-A8E82E768643}" destId="{6E60B685-7772-A543-905B-0CC45C61A850}" srcOrd="0" destOrd="0" presId="urn:microsoft.com/office/officeart/2005/8/layout/radial1"/>
    <dgm:cxn modelId="{DB407FE5-F3F6-6C41-8917-11DF338B52DA}" srcId="{CB4F7188-A44D-394E-979A-70B99C28B9BA}" destId="{A159F3BA-EFA1-184D-96FD-62B5FC760149}" srcOrd="2" destOrd="0" parTransId="{5E9F5D06-7C17-404C-9AC5-68F20F90DD86}" sibTransId="{ADF0EC69-69D1-CE46-96FB-FD3BF6E15311}"/>
    <dgm:cxn modelId="{8E77A514-F8B7-A049-AE95-56B87863B20F}" type="presOf" srcId="{B5F223CB-F56E-FB4E-9A12-4E4E17585027}" destId="{25145627-5F3E-7441-A07A-99B56041C552}" srcOrd="0" destOrd="0" presId="urn:microsoft.com/office/officeart/2005/8/layout/radial1"/>
    <dgm:cxn modelId="{50EEB82A-03C3-9240-98B1-704CDAA1BE8B}" srcId="{CB4F7188-A44D-394E-979A-70B99C28B9BA}" destId="{B9586509-F4FD-9349-97C9-6DA0047A01B5}" srcOrd="6" destOrd="0" parTransId="{1F20E66B-6F38-B347-BC7B-6A8B986A6F29}" sibTransId="{ACB410D7-4F69-A94B-9AF5-785FE0E669A2}"/>
    <dgm:cxn modelId="{C9951994-5DB6-2149-AEB6-BBD5ECC9FC80}" srcId="{CB4F7188-A44D-394E-979A-70B99C28B9BA}" destId="{52883FC0-72D3-404F-85BE-79D3EA8ECFD0}" srcOrd="1" destOrd="0" parTransId="{9F993DC3-38EB-0243-8921-5BF12CAB283D}" sibTransId="{8E0F5684-88A0-7C44-9BD3-19F7D36FBE98}"/>
    <dgm:cxn modelId="{C3735CDF-098E-6141-BD71-B7ACF9ABD549}" type="presOf" srcId="{52883FC0-72D3-404F-85BE-79D3EA8ECFD0}" destId="{E514ACDA-3B76-704D-A1C0-16DFA4295503}" srcOrd="0" destOrd="0" presId="urn:microsoft.com/office/officeart/2005/8/layout/radial1"/>
    <dgm:cxn modelId="{79185247-FC04-914B-BCFF-B94B7E96203D}" type="presOf" srcId="{A159F3BA-EFA1-184D-96FD-62B5FC760149}" destId="{976028EC-CD36-A84F-8D7A-100BC79A71E5}" srcOrd="0" destOrd="0" presId="urn:microsoft.com/office/officeart/2005/8/layout/radial1"/>
    <dgm:cxn modelId="{67FF5CC9-DC81-2940-9EFA-5C414E3E526B}" type="presOf" srcId="{1ACD212B-CA56-D04D-BD11-EE5B8190D624}" destId="{B33774F6-6932-E04B-94BB-917A099C02EA}" srcOrd="0" destOrd="0" presId="urn:microsoft.com/office/officeart/2005/8/layout/radial1"/>
    <dgm:cxn modelId="{DB220ABF-32B1-B447-8C64-D1B21744A33E}" type="presOf" srcId="{00F0A6A0-270A-3E4C-A376-B4FFB1413EFD}" destId="{44BAD722-1F7E-914D-B378-C68D9E6AC070}" srcOrd="0" destOrd="0" presId="urn:microsoft.com/office/officeart/2005/8/layout/radial1"/>
    <dgm:cxn modelId="{8526F06A-3A37-2341-86A5-A680A505537A}" type="presOf" srcId="{FF9ECA70-CC61-644E-A0FC-EEC469D50352}" destId="{A291DB7C-2829-8743-930A-6203A64086D6}" srcOrd="1" destOrd="0" presId="urn:microsoft.com/office/officeart/2005/8/layout/radial1"/>
    <dgm:cxn modelId="{1DBD6BA9-A67F-0745-B2EE-F52C9989BCD4}" srcId="{CB4F7188-A44D-394E-979A-70B99C28B9BA}" destId="{CAF07674-540C-FC41-917C-A8E82E768643}" srcOrd="5" destOrd="0" parTransId="{491D1279-95BE-9748-817F-1316733105A4}" sibTransId="{800A12E6-13FC-5048-8CF4-75CA8D8DEBC4}"/>
    <dgm:cxn modelId="{54FCB7A7-CCD0-334F-BA57-4B02CB18901E}" srcId="{CB4F7188-A44D-394E-979A-70B99C28B9BA}" destId="{B5F223CB-F56E-FB4E-9A12-4E4E17585027}" srcOrd="8" destOrd="0" parTransId="{7390FD54-B98E-4643-86CD-2394B9A3C7B9}" sibTransId="{8F3F29E9-509E-674C-B7D9-9D308A728EA6}"/>
    <dgm:cxn modelId="{9D18A096-DFB4-8D4E-A147-3C54ADD1CC28}" type="presOf" srcId="{491D1279-95BE-9748-817F-1316733105A4}" destId="{6C8205CF-3A5E-474E-8C1A-6CE82927B1DF}" srcOrd="1" destOrd="0" presId="urn:microsoft.com/office/officeart/2005/8/layout/radial1"/>
    <dgm:cxn modelId="{FBC06372-7267-1849-888A-D4174595F8CB}" type="presOf" srcId="{491D1279-95BE-9748-817F-1316733105A4}" destId="{3D9E21F4-DB48-4B45-B859-9C674033AAA4}" srcOrd="0" destOrd="0" presId="urn:microsoft.com/office/officeart/2005/8/layout/radial1"/>
    <dgm:cxn modelId="{B31682E5-84D8-F348-9624-99C90C305DAE}" srcId="{CB4F7188-A44D-394E-979A-70B99C28B9BA}" destId="{1ACD212B-CA56-D04D-BD11-EE5B8190D624}" srcOrd="3" destOrd="0" parTransId="{696356E1-239A-F74A-A2DF-09DD111E863F}" sibTransId="{9DFA9CB8-48C7-0C46-9186-CED2B28B7BE8}"/>
    <dgm:cxn modelId="{115BB303-70D5-2847-9D7C-5D278F1CF67B}" type="presOf" srcId="{4A49598E-094A-834A-99CF-2F02D3C9E8FF}" destId="{FB97E5B4-9683-F44F-B331-FE0DA46F5BA1}" srcOrd="1" destOrd="0" presId="urn:microsoft.com/office/officeart/2005/8/layout/radial1"/>
    <dgm:cxn modelId="{B0F5C692-CC92-1342-A85F-04A58FE90E7A}" type="presOf" srcId="{1F20E66B-6F38-B347-BC7B-6A8B986A6F29}" destId="{A922F5CC-7187-654A-973F-EF85B4694DFE}" srcOrd="0" destOrd="0" presId="urn:microsoft.com/office/officeart/2005/8/layout/radial1"/>
    <dgm:cxn modelId="{C1A95407-9C49-1449-BF0D-C5EB54B79932}" type="presOf" srcId="{A6F19C50-804D-0944-B5E8-992704CFAC46}" destId="{954F3E39-A684-FA42-802B-0E4C2215A556}" srcOrd="0" destOrd="0" presId="urn:microsoft.com/office/officeart/2005/8/layout/radial1"/>
    <dgm:cxn modelId="{68581B9B-A00C-F349-BCB7-3095C9E390A6}" type="presOf" srcId="{CB4F7188-A44D-394E-979A-70B99C28B9BA}" destId="{D077054C-5FDF-7C4E-8F07-97C18DE1357F}" srcOrd="0" destOrd="0" presId="urn:microsoft.com/office/officeart/2005/8/layout/radial1"/>
    <dgm:cxn modelId="{F41BECAA-DD16-FC4E-BAB2-A248FA6C16CB}" type="presOf" srcId="{73479B97-F7B6-DC48-95B2-CBD16167D527}" destId="{B7320B2C-B0DB-A842-83A1-9B0E9F647C25}" srcOrd="0" destOrd="0" presId="urn:microsoft.com/office/officeart/2005/8/layout/radial1"/>
    <dgm:cxn modelId="{6FA65ADB-D6A0-DF49-AD65-8370EC26DA5E}" type="presOf" srcId="{5E9F5D06-7C17-404C-9AC5-68F20F90DD86}" destId="{29DA31E3-4FE9-8542-A9C8-D0E7D6EB40B3}" srcOrd="1" destOrd="0" presId="urn:microsoft.com/office/officeart/2005/8/layout/radial1"/>
    <dgm:cxn modelId="{DD64B2FC-C66B-C94A-84AE-A90ECDB48A5E}" type="presOf" srcId="{9F993DC3-38EB-0243-8921-5BF12CAB283D}" destId="{B8FD08C0-AAC2-E942-9BED-A24EF45F51B9}" srcOrd="0" destOrd="0" presId="urn:microsoft.com/office/officeart/2005/8/layout/radial1"/>
    <dgm:cxn modelId="{A659BC2A-3CBC-7E4A-983F-1E83A7EF3EEE}" srcId="{CB4F7188-A44D-394E-979A-70B99C28B9BA}" destId="{73479B97-F7B6-DC48-95B2-CBD16167D527}" srcOrd="4" destOrd="0" parTransId="{FF9ECA70-CC61-644E-A0FC-EEC469D50352}" sibTransId="{CC9092A0-5521-534F-AE55-944B0AC67A3F}"/>
    <dgm:cxn modelId="{746D4065-EDCB-AD42-BF79-F8739F5C2A9A}" type="presOf" srcId="{F36836BC-1BAA-6E4C-9D5B-6967284EC1D8}" destId="{55A3123D-D39E-494C-B719-50F9CE25B0D8}" srcOrd="0" destOrd="0" presId="urn:microsoft.com/office/officeart/2005/8/layout/radial1"/>
    <dgm:cxn modelId="{FB9AF751-4E4D-A242-B82E-E707032321A9}" type="presOf" srcId="{696356E1-239A-F74A-A2DF-09DD111E863F}" destId="{7BC6BF6B-EFC2-DE49-8A13-EA70B4F17CC3}" srcOrd="1" destOrd="0" presId="urn:microsoft.com/office/officeart/2005/8/layout/radial1"/>
    <dgm:cxn modelId="{14CDE49B-4F43-184B-99D1-4236B17BD3F8}" type="presOf" srcId="{9F993DC3-38EB-0243-8921-5BF12CAB283D}" destId="{8A974402-F179-D74F-B5FF-4A60367612F3}" srcOrd="1" destOrd="0" presId="urn:microsoft.com/office/officeart/2005/8/layout/radial1"/>
    <dgm:cxn modelId="{95A8CFB4-5675-9F4F-AE1E-E288BB633465}" type="presOf" srcId="{7390FD54-B98E-4643-86CD-2394B9A3C7B9}" destId="{FC25E02B-077B-504F-94A1-155E6062A742}" srcOrd="1" destOrd="0" presId="urn:microsoft.com/office/officeart/2005/8/layout/radial1"/>
    <dgm:cxn modelId="{646BE8B3-D2C0-9644-92EB-70A4F12E6C4D}" type="presOf" srcId="{7390FD54-B98E-4643-86CD-2394B9A3C7B9}" destId="{4C2943BF-15E4-BF4C-AEA0-FD2E4C58E90F}" srcOrd="0" destOrd="0" presId="urn:microsoft.com/office/officeart/2005/8/layout/radial1"/>
    <dgm:cxn modelId="{1EE31C17-C2CD-2748-9ABD-053A5D0D5C7A}" type="presOf" srcId="{696356E1-239A-F74A-A2DF-09DD111E863F}" destId="{E62ABAC9-44D0-B242-A0A5-906B1FBD223B}" srcOrd="0" destOrd="0" presId="urn:microsoft.com/office/officeart/2005/8/layout/radial1"/>
    <dgm:cxn modelId="{83A8CD5F-C45E-0641-AAE3-C3CE2875DF7D}" type="presOf" srcId="{FF9ECA70-CC61-644E-A0FC-EEC469D50352}" destId="{9ADA7438-83E4-C849-AC0D-F0C671BAAD97}" srcOrd="0" destOrd="0" presId="urn:microsoft.com/office/officeart/2005/8/layout/radial1"/>
    <dgm:cxn modelId="{A7CA46AD-8244-7145-B470-F78CC3BF3F82}" type="presOf" srcId="{00F0A6A0-270A-3E4C-A376-B4FFB1413EFD}" destId="{523DB4E1-214A-8849-84BC-43E95928F36B}" srcOrd="1" destOrd="0" presId="urn:microsoft.com/office/officeart/2005/8/layout/radial1"/>
    <dgm:cxn modelId="{2CBCCD06-2912-0444-B0AC-FE1E1BE62FB6}" type="presOf" srcId="{4A49598E-094A-834A-99CF-2F02D3C9E8FF}" destId="{D3CCA382-3C43-1842-9B0B-4269E7843D80}" srcOrd="0" destOrd="0" presId="urn:microsoft.com/office/officeart/2005/8/layout/radial1"/>
    <dgm:cxn modelId="{EC6D8188-7BEC-E447-B736-EC8AF0661F91}" type="presParOf" srcId="{954F3E39-A684-FA42-802B-0E4C2215A556}" destId="{D077054C-5FDF-7C4E-8F07-97C18DE1357F}" srcOrd="0" destOrd="0" presId="urn:microsoft.com/office/officeart/2005/8/layout/radial1"/>
    <dgm:cxn modelId="{46104388-E626-D746-B716-83E66C08360A}" type="presParOf" srcId="{954F3E39-A684-FA42-802B-0E4C2215A556}" destId="{44BAD722-1F7E-914D-B378-C68D9E6AC070}" srcOrd="1" destOrd="0" presId="urn:microsoft.com/office/officeart/2005/8/layout/radial1"/>
    <dgm:cxn modelId="{12E5BDB9-E68A-C143-A559-DD8A68C7167C}" type="presParOf" srcId="{44BAD722-1F7E-914D-B378-C68D9E6AC070}" destId="{523DB4E1-214A-8849-84BC-43E95928F36B}" srcOrd="0" destOrd="0" presId="urn:microsoft.com/office/officeart/2005/8/layout/radial1"/>
    <dgm:cxn modelId="{DEEAD137-E937-4A4F-BB17-7B7432F95C05}" type="presParOf" srcId="{954F3E39-A684-FA42-802B-0E4C2215A556}" destId="{55A3123D-D39E-494C-B719-50F9CE25B0D8}" srcOrd="2" destOrd="0" presId="urn:microsoft.com/office/officeart/2005/8/layout/radial1"/>
    <dgm:cxn modelId="{8C631C2C-FB09-4148-B504-59144AE7F3E1}" type="presParOf" srcId="{954F3E39-A684-FA42-802B-0E4C2215A556}" destId="{B8FD08C0-AAC2-E942-9BED-A24EF45F51B9}" srcOrd="3" destOrd="0" presId="urn:microsoft.com/office/officeart/2005/8/layout/radial1"/>
    <dgm:cxn modelId="{8AA108EC-0CBA-7742-ABCD-C5D0303205D4}" type="presParOf" srcId="{B8FD08C0-AAC2-E942-9BED-A24EF45F51B9}" destId="{8A974402-F179-D74F-B5FF-4A60367612F3}" srcOrd="0" destOrd="0" presId="urn:microsoft.com/office/officeart/2005/8/layout/radial1"/>
    <dgm:cxn modelId="{C17567BC-6241-464B-8B5D-802A8C2DEC68}" type="presParOf" srcId="{954F3E39-A684-FA42-802B-0E4C2215A556}" destId="{E514ACDA-3B76-704D-A1C0-16DFA4295503}" srcOrd="4" destOrd="0" presId="urn:microsoft.com/office/officeart/2005/8/layout/radial1"/>
    <dgm:cxn modelId="{4F0ADFB9-9054-CC4B-9933-777B37BEEA40}" type="presParOf" srcId="{954F3E39-A684-FA42-802B-0E4C2215A556}" destId="{6CA61E87-BE9E-104E-9C9E-3FE9CCBC2B1F}" srcOrd="5" destOrd="0" presId="urn:microsoft.com/office/officeart/2005/8/layout/radial1"/>
    <dgm:cxn modelId="{00C41EB4-41E9-AE4F-BC1F-B9F5668FFEEE}" type="presParOf" srcId="{6CA61E87-BE9E-104E-9C9E-3FE9CCBC2B1F}" destId="{29DA31E3-4FE9-8542-A9C8-D0E7D6EB40B3}" srcOrd="0" destOrd="0" presId="urn:microsoft.com/office/officeart/2005/8/layout/radial1"/>
    <dgm:cxn modelId="{E3CC198A-1D03-134E-A9E3-912DB60D2925}" type="presParOf" srcId="{954F3E39-A684-FA42-802B-0E4C2215A556}" destId="{976028EC-CD36-A84F-8D7A-100BC79A71E5}" srcOrd="6" destOrd="0" presId="urn:microsoft.com/office/officeart/2005/8/layout/radial1"/>
    <dgm:cxn modelId="{24DFDC04-8D4C-7B4D-B9BB-ECD9187C3545}" type="presParOf" srcId="{954F3E39-A684-FA42-802B-0E4C2215A556}" destId="{E62ABAC9-44D0-B242-A0A5-906B1FBD223B}" srcOrd="7" destOrd="0" presId="urn:microsoft.com/office/officeart/2005/8/layout/radial1"/>
    <dgm:cxn modelId="{B109E57C-BC45-4048-89A5-720C7C357961}" type="presParOf" srcId="{E62ABAC9-44D0-B242-A0A5-906B1FBD223B}" destId="{7BC6BF6B-EFC2-DE49-8A13-EA70B4F17CC3}" srcOrd="0" destOrd="0" presId="urn:microsoft.com/office/officeart/2005/8/layout/radial1"/>
    <dgm:cxn modelId="{A2D06D39-5C37-FD44-B5C1-5C9C8698DC1D}" type="presParOf" srcId="{954F3E39-A684-FA42-802B-0E4C2215A556}" destId="{B33774F6-6932-E04B-94BB-917A099C02EA}" srcOrd="8" destOrd="0" presId="urn:microsoft.com/office/officeart/2005/8/layout/radial1"/>
    <dgm:cxn modelId="{FD6A1042-B427-3743-823A-3BCFA4029EF4}" type="presParOf" srcId="{954F3E39-A684-FA42-802B-0E4C2215A556}" destId="{9ADA7438-83E4-C849-AC0D-F0C671BAAD97}" srcOrd="9" destOrd="0" presId="urn:microsoft.com/office/officeart/2005/8/layout/radial1"/>
    <dgm:cxn modelId="{86D5B103-507E-794C-AA40-9A8C02599BA6}" type="presParOf" srcId="{9ADA7438-83E4-C849-AC0D-F0C671BAAD97}" destId="{A291DB7C-2829-8743-930A-6203A64086D6}" srcOrd="0" destOrd="0" presId="urn:microsoft.com/office/officeart/2005/8/layout/radial1"/>
    <dgm:cxn modelId="{8E5FFFA6-649D-AB43-8677-232CDED5D276}" type="presParOf" srcId="{954F3E39-A684-FA42-802B-0E4C2215A556}" destId="{B7320B2C-B0DB-A842-83A1-9B0E9F647C25}" srcOrd="10" destOrd="0" presId="urn:microsoft.com/office/officeart/2005/8/layout/radial1"/>
    <dgm:cxn modelId="{AD9D9E4F-036D-134E-87AC-AFBB6BDAB7D2}" type="presParOf" srcId="{954F3E39-A684-FA42-802B-0E4C2215A556}" destId="{3D9E21F4-DB48-4B45-B859-9C674033AAA4}" srcOrd="11" destOrd="0" presId="urn:microsoft.com/office/officeart/2005/8/layout/radial1"/>
    <dgm:cxn modelId="{8363DC8A-448B-0C4B-BAC0-0E706FF447E4}" type="presParOf" srcId="{3D9E21F4-DB48-4B45-B859-9C674033AAA4}" destId="{6C8205CF-3A5E-474E-8C1A-6CE82927B1DF}" srcOrd="0" destOrd="0" presId="urn:microsoft.com/office/officeart/2005/8/layout/radial1"/>
    <dgm:cxn modelId="{5515B46A-DF89-C745-B5C4-3EBE3C37E99D}" type="presParOf" srcId="{954F3E39-A684-FA42-802B-0E4C2215A556}" destId="{6E60B685-7772-A543-905B-0CC45C61A850}" srcOrd="12" destOrd="0" presId="urn:microsoft.com/office/officeart/2005/8/layout/radial1"/>
    <dgm:cxn modelId="{E4655CD3-C428-6F4F-A8D3-FC85E8A16EC3}" type="presParOf" srcId="{954F3E39-A684-FA42-802B-0E4C2215A556}" destId="{A922F5CC-7187-654A-973F-EF85B4694DFE}" srcOrd="13" destOrd="0" presId="urn:microsoft.com/office/officeart/2005/8/layout/radial1"/>
    <dgm:cxn modelId="{C978CCC6-8C98-9943-A74E-7A00C7C40C5B}" type="presParOf" srcId="{A922F5CC-7187-654A-973F-EF85B4694DFE}" destId="{5623582D-CF86-5447-802A-29F80B5C5B31}" srcOrd="0" destOrd="0" presId="urn:microsoft.com/office/officeart/2005/8/layout/radial1"/>
    <dgm:cxn modelId="{7B8629D9-E079-6B4F-A7CA-72DCB2F9706A}" type="presParOf" srcId="{954F3E39-A684-FA42-802B-0E4C2215A556}" destId="{5C890BD0-35F2-304B-A31A-944F7B150926}" srcOrd="14" destOrd="0" presId="urn:microsoft.com/office/officeart/2005/8/layout/radial1"/>
    <dgm:cxn modelId="{01CF4BDB-394C-7745-B565-79A43D355F1B}" type="presParOf" srcId="{954F3E39-A684-FA42-802B-0E4C2215A556}" destId="{D3CCA382-3C43-1842-9B0B-4269E7843D80}" srcOrd="15" destOrd="0" presId="urn:microsoft.com/office/officeart/2005/8/layout/radial1"/>
    <dgm:cxn modelId="{2D1BAA21-30D9-5945-9067-13CB2995F13F}" type="presParOf" srcId="{D3CCA382-3C43-1842-9B0B-4269E7843D80}" destId="{FB97E5B4-9683-F44F-B331-FE0DA46F5BA1}" srcOrd="0" destOrd="0" presId="urn:microsoft.com/office/officeart/2005/8/layout/radial1"/>
    <dgm:cxn modelId="{7ACD6E20-ADBD-BD4B-AF14-2BB6667E6A6C}" type="presParOf" srcId="{954F3E39-A684-FA42-802B-0E4C2215A556}" destId="{184355E3-725D-DF45-B1AD-1B60CA2F23BA}" srcOrd="16" destOrd="0" presId="urn:microsoft.com/office/officeart/2005/8/layout/radial1"/>
    <dgm:cxn modelId="{F27E2331-BD6D-D64E-A8A9-6D33F4308EAF}" type="presParOf" srcId="{954F3E39-A684-FA42-802B-0E4C2215A556}" destId="{4C2943BF-15E4-BF4C-AEA0-FD2E4C58E90F}" srcOrd="17" destOrd="0" presId="urn:microsoft.com/office/officeart/2005/8/layout/radial1"/>
    <dgm:cxn modelId="{E76109C0-F8C7-4F4E-811E-F397DF28F201}" type="presParOf" srcId="{4C2943BF-15E4-BF4C-AEA0-FD2E4C58E90F}" destId="{FC25E02B-077B-504F-94A1-155E6062A742}" srcOrd="0" destOrd="0" presId="urn:microsoft.com/office/officeart/2005/8/layout/radial1"/>
    <dgm:cxn modelId="{88D6A96C-7F1D-024F-B7E3-A95F030B1FF7}" type="presParOf" srcId="{954F3E39-A684-FA42-802B-0E4C2215A556}" destId="{25145627-5F3E-7441-A07A-99B56041C552}" srcOrd="18"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6F19C50-804D-0944-B5E8-992704CFAC46}"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CB4F7188-A44D-394E-979A-70B99C28B9BA}">
      <dgm:prSet phldrT="[Text]" custT="1"/>
      <dgm:spPr>
        <a:solidFill>
          <a:schemeClr val="bg1">
            <a:lumMod val="65000"/>
          </a:schemeClr>
        </a:solidFill>
      </dgm:spPr>
      <dgm:t>
        <a:bodyPr/>
        <a:lstStyle/>
        <a:p>
          <a:r>
            <a:rPr lang="en-US" sz="1500" b="1" dirty="0" smtClean="0">
              <a:solidFill>
                <a:srgbClr val="000000"/>
              </a:solidFill>
            </a:rPr>
            <a:t>College Prep Classes</a:t>
          </a:r>
          <a:endParaRPr lang="en-US" sz="1500" b="1" dirty="0">
            <a:solidFill>
              <a:srgbClr val="000000"/>
            </a:solidFill>
          </a:endParaRPr>
        </a:p>
      </dgm:t>
    </dgm:pt>
    <dgm:pt modelId="{990CDB53-70DB-114D-B386-3A5AC0420386}" type="parTrans" cxnId="{42059712-840B-CA49-BA8E-9D2481042E03}">
      <dgm:prSet/>
      <dgm:spPr/>
      <dgm:t>
        <a:bodyPr/>
        <a:lstStyle/>
        <a:p>
          <a:endParaRPr lang="en-US"/>
        </a:p>
      </dgm:t>
    </dgm:pt>
    <dgm:pt modelId="{CA48747A-FE40-7B46-8B22-431D824F52D2}" type="sibTrans" cxnId="{42059712-840B-CA49-BA8E-9D2481042E03}">
      <dgm:prSet/>
      <dgm:spPr/>
      <dgm:t>
        <a:bodyPr/>
        <a:lstStyle/>
        <a:p>
          <a:endParaRPr lang="en-US"/>
        </a:p>
      </dgm:t>
    </dgm:pt>
    <dgm:pt modelId="{F36836BC-1BAA-6E4C-9D5B-6967284EC1D8}">
      <dgm:prSet phldrT="[Text]"/>
      <dgm:spPr/>
      <dgm:t>
        <a:bodyPr/>
        <a:lstStyle/>
        <a:p>
          <a:r>
            <a:rPr lang="en-US" dirty="0" smtClean="0">
              <a:solidFill>
                <a:srgbClr val="000000"/>
              </a:solidFill>
            </a:rPr>
            <a:t>CASES</a:t>
          </a:r>
          <a:endParaRPr lang="en-US" dirty="0">
            <a:solidFill>
              <a:srgbClr val="000000"/>
            </a:solidFill>
          </a:endParaRPr>
        </a:p>
      </dgm:t>
    </dgm:pt>
    <dgm:pt modelId="{00F0A6A0-270A-3E4C-A376-B4FFB1413EFD}" type="parTrans" cxnId="{C87AA11D-0998-DB43-9665-0B8D3C95CABD}">
      <dgm:prSet/>
      <dgm:spPr/>
      <dgm:t>
        <a:bodyPr/>
        <a:lstStyle/>
        <a:p>
          <a:endParaRPr lang="en-US"/>
        </a:p>
      </dgm:t>
    </dgm:pt>
    <dgm:pt modelId="{8DC75BCD-C553-5443-ADB5-399A8F706C71}" type="sibTrans" cxnId="{C87AA11D-0998-DB43-9665-0B8D3C95CABD}">
      <dgm:prSet/>
      <dgm:spPr/>
      <dgm:t>
        <a:bodyPr/>
        <a:lstStyle/>
        <a:p>
          <a:endParaRPr lang="en-US"/>
        </a:p>
      </dgm:t>
    </dgm:pt>
    <dgm:pt modelId="{A159F3BA-EFA1-184D-96FD-62B5FC760149}">
      <dgm:prSet phldrT="[Text]"/>
      <dgm:spPr/>
      <dgm:t>
        <a:bodyPr/>
        <a:lstStyle/>
        <a:p>
          <a:r>
            <a:rPr lang="en-US" dirty="0" smtClean="0">
              <a:solidFill>
                <a:srgbClr val="000000"/>
              </a:solidFill>
            </a:rPr>
            <a:t>CUNY Catch</a:t>
          </a:r>
          <a:endParaRPr lang="en-US" dirty="0">
            <a:solidFill>
              <a:srgbClr val="000000"/>
            </a:solidFill>
          </a:endParaRPr>
        </a:p>
      </dgm:t>
    </dgm:pt>
    <dgm:pt modelId="{5E9F5D06-7C17-404C-9AC5-68F20F90DD86}" type="parTrans" cxnId="{DB407FE5-F3F6-6C41-8917-11DF338B52DA}">
      <dgm:prSet/>
      <dgm:spPr/>
      <dgm:t>
        <a:bodyPr/>
        <a:lstStyle/>
        <a:p>
          <a:endParaRPr lang="en-US"/>
        </a:p>
      </dgm:t>
    </dgm:pt>
    <dgm:pt modelId="{ADF0EC69-69D1-CE46-96FB-FD3BF6E15311}" type="sibTrans" cxnId="{DB407FE5-F3F6-6C41-8917-11DF338B52DA}">
      <dgm:prSet/>
      <dgm:spPr/>
      <dgm:t>
        <a:bodyPr/>
        <a:lstStyle/>
        <a:p>
          <a:endParaRPr lang="en-US"/>
        </a:p>
      </dgm:t>
    </dgm:pt>
    <dgm:pt modelId="{1ACD212B-CA56-D04D-BD11-EE5B8190D624}">
      <dgm:prSet phldrT="[Text]"/>
      <dgm:spPr/>
      <dgm:t>
        <a:bodyPr/>
        <a:lstStyle/>
        <a:p>
          <a:r>
            <a:rPr lang="en-US" dirty="0" smtClean="0">
              <a:solidFill>
                <a:srgbClr val="000000"/>
              </a:solidFill>
            </a:rPr>
            <a:t>Future Now</a:t>
          </a:r>
          <a:endParaRPr lang="en-US" dirty="0">
            <a:solidFill>
              <a:srgbClr val="000000"/>
            </a:solidFill>
          </a:endParaRPr>
        </a:p>
      </dgm:t>
    </dgm:pt>
    <dgm:pt modelId="{696356E1-239A-F74A-A2DF-09DD111E863F}" type="parTrans" cxnId="{B31682E5-84D8-F348-9624-99C90C305DAE}">
      <dgm:prSet/>
      <dgm:spPr/>
      <dgm:t>
        <a:bodyPr/>
        <a:lstStyle/>
        <a:p>
          <a:endParaRPr lang="en-US"/>
        </a:p>
      </dgm:t>
    </dgm:pt>
    <dgm:pt modelId="{9DFA9CB8-48C7-0C46-9186-CED2B28B7BE8}" type="sibTrans" cxnId="{B31682E5-84D8-F348-9624-99C90C305DAE}">
      <dgm:prSet/>
      <dgm:spPr/>
      <dgm:t>
        <a:bodyPr/>
        <a:lstStyle/>
        <a:p>
          <a:endParaRPr lang="en-US"/>
        </a:p>
      </dgm:t>
    </dgm:pt>
    <dgm:pt modelId="{2E755790-CBB9-C947-A106-26F55D809C7B}">
      <dgm:prSet phldrT="[Text]"/>
      <dgm:spPr/>
      <dgm:t>
        <a:bodyPr/>
        <a:lstStyle/>
        <a:p>
          <a:r>
            <a:rPr lang="en-US" dirty="0" smtClean="0">
              <a:solidFill>
                <a:srgbClr val="000000"/>
              </a:solidFill>
            </a:rPr>
            <a:t>College Initiative</a:t>
          </a:r>
          <a:endParaRPr lang="en-US" dirty="0">
            <a:solidFill>
              <a:srgbClr val="000000"/>
            </a:solidFill>
          </a:endParaRPr>
        </a:p>
      </dgm:t>
    </dgm:pt>
    <dgm:pt modelId="{7857E0AB-ECFE-EA45-BE7D-FDFC4A3E73B7}" type="parTrans" cxnId="{D6D7193B-8034-FD44-BA46-CF1466B5F603}">
      <dgm:prSet/>
      <dgm:spPr/>
      <dgm:t>
        <a:bodyPr/>
        <a:lstStyle/>
        <a:p>
          <a:endParaRPr lang="en-US"/>
        </a:p>
      </dgm:t>
    </dgm:pt>
    <dgm:pt modelId="{A7FBDCCE-33AF-5A46-9300-F3B7BE838580}" type="sibTrans" cxnId="{D6D7193B-8034-FD44-BA46-CF1466B5F603}">
      <dgm:prSet/>
      <dgm:spPr/>
      <dgm:t>
        <a:bodyPr/>
        <a:lstStyle/>
        <a:p>
          <a:endParaRPr lang="en-US"/>
        </a:p>
      </dgm:t>
    </dgm:pt>
    <dgm:pt modelId="{954F3E39-A684-FA42-802B-0E4C2215A556}" type="pres">
      <dgm:prSet presAssocID="{A6F19C50-804D-0944-B5E8-992704CFAC46}" presName="cycle" presStyleCnt="0">
        <dgm:presLayoutVars>
          <dgm:chMax val="1"/>
          <dgm:dir/>
          <dgm:animLvl val="ctr"/>
          <dgm:resizeHandles val="exact"/>
        </dgm:presLayoutVars>
      </dgm:prSet>
      <dgm:spPr/>
      <dgm:t>
        <a:bodyPr/>
        <a:lstStyle/>
        <a:p>
          <a:endParaRPr lang="en-US"/>
        </a:p>
      </dgm:t>
    </dgm:pt>
    <dgm:pt modelId="{D077054C-5FDF-7C4E-8F07-97C18DE1357F}" type="pres">
      <dgm:prSet presAssocID="{CB4F7188-A44D-394E-979A-70B99C28B9BA}" presName="centerShape" presStyleLbl="node0" presStyleIdx="0" presStyleCnt="1" custScaleX="142281" custScaleY="150058"/>
      <dgm:spPr/>
      <dgm:t>
        <a:bodyPr/>
        <a:lstStyle/>
        <a:p>
          <a:endParaRPr lang="en-US"/>
        </a:p>
      </dgm:t>
    </dgm:pt>
    <dgm:pt modelId="{44BAD722-1F7E-914D-B378-C68D9E6AC070}" type="pres">
      <dgm:prSet presAssocID="{00F0A6A0-270A-3E4C-A376-B4FFB1413EFD}" presName="Name9" presStyleLbl="parChTrans1D2" presStyleIdx="0" presStyleCnt="4"/>
      <dgm:spPr/>
      <dgm:t>
        <a:bodyPr/>
        <a:lstStyle/>
        <a:p>
          <a:endParaRPr lang="en-US"/>
        </a:p>
      </dgm:t>
    </dgm:pt>
    <dgm:pt modelId="{523DB4E1-214A-8849-84BC-43E95928F36B}" type="pres">
      <dgm:prSet presAssocID="{00F0A6A0-270A-3E4C-A376-B4FFB1413EFD}" presName="connTx" presStyleLbl="parChTrans1D2" presStyleIdx="0" presStyleCnt="4"/>
      <dgm:spPr/>
      <dgm:t>
        <a:bodyPr/>
        <a:lstStyle/>
        <a:p>
          <a:endParaRPr lang="en-US"/>
        </a:p>
      </dgm:t>
    </dgm:pt>
    <dgm:pt modelId="{55A3123D-D39E-494C-B719-50F9CE25B0D8}" type="pres">
      <dgm:prSet presAssocID="{F36836BC-1BAA-6E4C-9D5B-6967284EC1D8}" presName="node" presStyleLbl="node1" presStyleIdx="0" presStyleCnt="4">
        <dgm:presLayoutVars>
          <dgm:bulletEnabled val="1"/>
        </dgm:presLayoutVars>
      </dgm:prSet>
      <dgm:spPr/>
      <dgm:t>
        <a:bodyPr/>
        <a:lstStyle/>
        <a:p>
          <a:endParaRPr lang="en-US"/>
        </a:p>
      </dgm:t>
    </dgm:pt>
    <dgm:pt modelId="{FA1BBE00-5164-FB43-9F6A-07E64BFF1D2C}" type="pres">
      <dgm:prSet presAssocID="{7857E0AB-ECFE-EA45-BE7D-FDFC4A3E73B7}" presName="Name9" presStyleLbl="parChTrans1D2" presStyleIdx="1" presStyleCnt="4"/>
      <dgm:spPr/>
      <dgm:t>
        <a:bodyPr/>
        <a:lstStyle/>
        <a:p>
          <a:endParaRPr lang="en-US"/>
        </a:p>
      </dgm:t>
    </dgm:pt>
    <dgm:pt modelId="{63E04E2F-2F7F-5E45-A5E9-DFB69457FF66}" type="pres">
      <dgm:prSet presAssocID="{7857E0AB-ECFE-EA45-BE7D-FDFC4A3E73B7}" presName="connTx" presStyleLbl="parChTrans1D2" presStyleIdx="1" presStyleCnt="4"/>
      <dgm:spPr/>
      <dgm:t>
        <a:bodyPr/>
        <a:lstStyle/>
        <a:p>
          <a:endParaRPr lang="en-US"/>
        </a:p>
      </dgm:t>
    </dgm:pt>
    <dgm:pt modelId="{E5552122-6CB3-0847-975E-E90DABA50BC6}" type="pres">
      <dgm:prSet presAssocID="{2E755790-CBB9-C947-A106-26F55D809C7B}" presName="node" presStyleLbl="node1" presStyleIdx="1" presStyleCnt="4">
        <dgm:presLayoutVars>
          <dgm:bulletEnabled val="1"/>
        </dgm:presLayoutVars>
      </dgm:prSet>
      <dgm:spPr/>
      <dgm:t>
        <a:bodyPr/>
        <a:lstStyle/>
        <a:p>
          <a:endParaRPr lang="en-US"/>
        </a:p>
      </dgm:t>
    </dgm:pt>
    <dgm:pt modelId="{6CA61E87-BE9E-104E-9C9E-3FE9CCBC2B1F}" type="pres">
      <dgm:prSet presAssocID="{5E9F5D06-7C17-404C-9AC5-68F20F90DD86}" presName="Name9" presStyleLbl="parChTrans1D2" presStyleIdx="2" presStyleCnt="4"/>
      <dgm:spPr/>
      <dgm:t>
        <a:bodyPr/>
        <a:lstStyle/>
        <a:p>
          <a:endParaRPr lang="en-US"/>
        </a:p>
      </dgm:t>
    </dgm:pt>
    <dgm:pt modelId="{29DA31E3-4FE9-8542-A9C8-D0E7D6EB40B3}" type="pres">
      <dgm:prSet presAssocID="{5E9F5D06-7C17-404C-9AC5-68F20F90DD86}" presName="connTx" presStyleLbl="parChTrans1D2" presStyleIdx="2" presStyleCnt="4"/>
      <dgm:spPr/>
      <dgm:t>
        <a:bodyPr/>
        <a:lstStyle/>
        <a:p>
          <a:endParaRPr lang="en-US"/>
        </a:p>
      </dgm:t>
    </dgm:pt>
    <dgm:pt modelId="{976028EC-CD36-A84F-8D7A-100BC79A71E5}" type="pres">
      <dgm:prSet presAssocID="{A159F3BA-EFA1-184D-96FD-62B5FC760149}" presName="node" presStyleLbl="node1" presStyleIdx="2" presStyleCnt="4">
        <dgm:presLayoutVars>
          <dgm:bulletEnabled val="1"/>
        </dgm:presLayoutVars>
      </dgm:prSet>
      <dgm:spPr/>
      <dgm:t>
        <a:bodyPr/>
        <a:lstStyle/>
        <a:p>
          <a:endParaRPr lang="en-US"/>
        </a:p>
      </dgm:t>
    </dgm:pt>
    <dgm:pt modelId="{E62ABAC9-44D0-B242-A0A5-906B1FBD223B}" type="pres">
      <dgm:prSet presAssocID="{696356E1-239A-F74A-A2DF-09DD111E863F}" presName="Name9" presStyleLbl="parChTrans1D2" presStyleIdx="3" presStyleCnt="4"/>
      <dgm:spPr/>
      <dgm:t>
        <a:bodyPr/>
        <a:lstStyle/>
        <a:p>
          <a:endParaRPr lang="en-US"/>
        </a:p>
      </dgm:t>
    </dgm:pt>
    <dgm:pt modelId="{7BC6BF6B-EFC2-DE49-8A13-EA70B4F17CC3}" type="pres">
      <dgm:prSet presAssocID="{696356E1-239A-F74A-A2DF-09DD111E863F}" presName="connTx" presStyleLbl="parChTrans1D2" presStyleIdx="3" presStyleCnt="4"/>
      <dgm:spPr/>
      <dgm:t>
        <a:bodyPr/>
        <a:lstStyle/>
        <a:p>
          <a:endParaRPr lang="en-US"/>
        </a:p>
      </dgm:t>
    </dgm:pt>
    <dgm:pt modelId="{B33774F6-6932-E04B-94BB-917A099C02EA}" type="pres">
      <dgm:prSet presAssocID="{1ACD212B-CA56-D04D-BD11-EE5B8190D624}" presName="node" presStyleLbl="node1" presStyleIdx="3" presStyleCnt="4">
        <dgm:presLayoutVars>
          <dgm:bulletEnabled val="1"/>
        </dgm:presLayoutVars>
      </dgm:prSet>
      <dgm:spPr/>
      <dgm:t>
        <a:bodyPr/>
        <a:lstStyle/>
        <a:p>
          <a:endParaRPr lang="en-US"/>
        </a:p>
      </dgm:t>
    </dgm:pt>
  </dgm:ptLst>
  <dgm:cxnLst>
    <dgm:cxn modelId="{ADBE0EBE-F8A2-9841-9B70-FA7B16706EF2}" type="presOf" srcId="{A159F3BA-EFA1-184D-96FD-62B5FC760149}" destId="{976028EC-CD36-A84F-8D7A-100BC79A71E5}" srcOrd="0" destOrd="0" presId="urn:microsoft.com/office/officeart/2005/8/layout/radial1"/>
    <dgm:cxn modelId="{0F4F5011-5E11-0E40-A136-E6D432425087}" type="presOf" srcId="{2E755790-CBB9-C947-A106-26F55D809C7B}" destId="{E5552122-6CB3-0847-975E-E90DABA50BC6}" srcOrd="0" destOrd="0" presId="urn:microsoft.com/office/officeart/2005/8/layout/radial1"/>
    <dgm:cxn modelId="{1AE4A4AB-F0CC-5B47-AB7B-2242C15F2BCB}" type="presOf" srcId="{CB4F7188-A44D-394E-979A-70B99C28B9BA}" destId="{D077054C-5FDF-7C4E-8F07-97C18DE1357F}" srcOrd="0" destOrd="0" presId="urn:microsoft.com/office/officeart/2005/8/layout/radial1"/>
    <dgm:cxn modelId="{C0E85D15-A3AE-BE46-9A1E-C99A652A6BA4}" type="presOf" srcId="{00F0A6A0-270A-3E4C-A376-B4FFB1413EFD}" destId="{523DB4E1-214A-8849-84BC-43E95928F36B}" srcOrd="1" destOrd="0" presId="urn:microsoft.com/office/officeart/2005/8/layout/radial1"/>
    <dgm:cxn modelId="{BAE9A977-42DA-DB4E-B60E-03C1F00ED919}" type="presOf" srcId="{5E9F5D06-7C17-404C-9AC5-68F20F90DD86}" destId="{29DA31E3-4FE9-8542-A9C8-D0E7D6EB40B3}" srcOrd="1" destOrd="0" presId="urn:microsoft.com/office/officeart/2005/8/layout/radial1"/>
    <dgm:cxn modelId="{DB407FE5-F3F6-6C41-8917-11DF338B52DA}" srcId="{CB4F7188-A44D-394E-979A-70B99C28B9BA}" destId="{A159F3BA-EFA1-184D-96FD-62B5FC760149}" srcOrd="2" destOrd="0" parTransId="{5E9F5D06-7C17-404C-9AC5-68F20F90DD86}" sibTransId="{ADF0EC69-69D1-CE46-96FB-FD3BF6E15311}"/>
    <dgm:cxn modelId="{29786BD7-40E4-DA40-825D-CE896BDEFEF3}" type="presOf" srcId="{7857E0AB-ECFE-EA45-BE7D-FDFC4A3E73B7}" destId="{63E04E2F-2F7F-5E45-A5E9-DFB69457FF66}" srcOrd="1" destOrd="0" presId="urn:microsoft.com/office/officeart/2005/8/layout/radial1"/>
    <dgm:cxn modelId="{736C35A3-C12C-0040-82E9-FA595F0C6A27}" type="presOf" srcId="{00F0A6A0-270A-3E4C-A376-B4FFB1413EFD}" destId="{44BAD722-1F7E-914D-B378-C68D9E6AC070}" srcOrd="0" destOrd="0" presId="urn:microsoft.com/office/officeart/2005/8/layout/radial1"/>
    <dgm:cxn modelId="{449B3DA9-39C1-B045-BF89-3DDDC543355A}" type="presOf" srcId="{A6F19C50-804D-0944-B5E8-992704CFAC46}" destId="{954F3E39-A684-FA42-802B-0E4C2215A556}" srcOrd="0" destOrd="0" presId="urn:microsoft.com/office/officeart/2005/8/layout/radial1"/>
    <dgm:cxn modelId="{19F8DED2-D275-7748-9AE9-2577532413EB}" type="presOf" srcId="{5E9F5D06-7C17-404C-9AC5-68F20F90DD86}" destId="{6CA61E87-BE9E-104E-9C9E-3FE9CCBC2B1F}" srcOrd="0" destOrd="0" presId="urn:microsoft.com/office/officeart/2005/8/layout/radial1"/>
    <dgm:cxn modelId="{42059712-840B-CA49-BA8E-9D2481042E03}" srcId="{A6F19C50-804D-0944-B5E8-992704CFAC46}" destId="{CB4F7188-A44D-394E-979A-70B99C28B9BA}" srcOrd="0" destOrd="0" parTransId="{990CDB53-70DB-114D-B386-3A5AC0420386}" sibTransId="{CA48747A-FE40-7B46-8B22-431D824F52D2}"/>
    <dgm:cxn modelId="{0CA3D450-A195-3148-8D34-719A578A46FB}" type="presOf" srcId="{F36836BC-1BAA-6E4C-9D5B-6967284EC1D8}" destId="{55A3123D-D39E-494C-B719-50F9CE25B0D8}" srcOrd="0" destOrd="0" presId="urn:microsoft.com/office/officeart/2005/8/layout/radial1"/>
    <dgm:cxn modelId="{F2D8B66C-F085-3346-B6CB-97F4ED5463A4}" type="presOf" srcId="{1ACD212B-CA56-D04D-BD11-EE5B8190D624}" destId="{B33774F6-6932-E04B-94BB-917A099C02EA}" srcOrd="0" destOrd="0" presId="urn:microsoft.com/office/officeart/2005/8/layout/radial1"/>
    <dgm:cxn modelId="{3B9DE432-DF65-4147-88E6-89B4650039F1}" type="presOf" srcId="{696356E1-239A-F74A-A2DF-09DD111E863F}" destId="{7BC6BF6B-EFC2-DE49-8A13-EA70B4F17CC3}" srcOrd="1" destOrd="0" presId="urn:microsoft.com/office/officeart/2005/8/layout/radial1"/>
    <dgm:cxn modelId="{689E5F96-58BB-3F4F-A330-EAADA181AD46}" type="presOf" srcId="{7857E0AB-ECFE-EA45-BE7D-FDFC4A3E73B7}" destId="{FA1BBE00-5164-FB43-9F6A-07E64BFF1D2C}" srcOrd="0" destOrd="0" presId="urn:microsoft.com/office/officeart/2005/8/layout/radial1"/>
    <dgm:cxn modelId="{C87AA11D-0998-DB43-9665-0B8D3C95CABD}" srcId="{CB4F7188-A44D-394E-979A-70B99C28B9BA}" destId="{F36836BC-1BAA-6E4C-9D5B-6967284EC1D8}" srcOrd="0" destOrd="0" parTransId="{00F0A6A0-270A-3E4C-A376-B4FFB1413EFD}" sibTransId="{8DC75BCD-C553-5443-ADB5-399A8F706C71}"/>
    <dgm:cxn modelId="{B31682E5-84D8-F348-9624-99C90C305DAE}" srcId="{CB4F7188-A44D-394E-979A-70B99C28B9BA}" destId="{1ACD212B-CA56-D04D-BD11-EE5B8190D624}" srcOrd="3" destOrd="0" parTransId="{696356E1-239A-F74A-A2DF-09DD111E863F}" sibTransId="{9DFA9CB8-48C7-0C46-9186-CED2B28B7BE8}"/>
    <dgm:cxn modelId="{D6D7193B-8034-FD44-BA46-CF1466B5F603}" srcId="{CB4F7188-A44D-394E-979A-70B99C28B9BA}" destId="{2E755790-CBB9-C947-A106-26F55D809C7B}" srcOrd="1" destOrd="0" parTransId="{7857E0AB-ECFE-EA45-BE7D-FDFC4A3E73B7}" sibTransId="{A7FBDCCE-33AF-5A46-9300-F3B7BE838580}"/>
    <dgm:cxn modelId="{BC0BA115-4A20-9744-BCA2-8452BF6E1AC0}" type="presOf" srcId="{696356E1-239A-F74A-A2DF-09DD111E863F}" destId="{E62ABAC9-44D0-B242-A0A5-906B1FBD223B}" srcOrd="0" destOrd="0" presId="urn:microsoft.com/office/officeart/2005/8/layout/radial1"/>
    <dgm:cxn modelId="{1D014E14-AF67-464B-B0EF-492A4E43D6D2}" type="presParOf" srcId="{954F3E39-A684-FA42-802B-0E4C2215A556}" destId="{D077054C-5FDF-7C4E-8F07-97C18DE1357F}" srcOrd="0" destOrd="0" presId="urn:microsoft.com/office/officeart/2005/8/layout/radial1"/>
    <dgm:cxn modelId="{85FFD6D3-1C62-9E44-8F6D-519CF4F8656C}" type="presParOf" srcId="{954F3E39-A684-FA42-802B-0E4C2215A556}" destId="{44BAD722-1F7E-914D-B378-C68D9E6AC070}" srcOrd="1" destOrd="0" presId="urn:microsoft.com/office/officeart/2005/8/layout/radial1"/>
    <dgm:cxn modelId="{7E34E196-9E85-DA47-BF3A-FA23C60611DD}" type="presParOf" srcId="{44BAD722-1F7E-914D-B378-C68D9E6AC070}" destId="{523DB4E1-214A-8849-84BC-43E95928F36B}" srcOrd="0" destOrd="0" presId="urn:microsoft.com/office/officeart/2005/8/layout/radial1"/>
    <dgm:cxn modelId="{12DF19FB-85B7-1C46-9A98-94EA2ED60404}" type="presParOf" srcId="{954F3E39-A684-FA42-802B-0E4C2215A556}" destId="{55A3123D-D39E-494C-B719-50F9CE25B0D8}" srcOrd="2" destOrd="0" presId="urn:microsoft.com/office/officeart/2005/8/layout/radial1"/>
    <dgm:cxn modelId="{1E31C129-9EB9-CF4F-A5D9-68BA08C515E4}" type="presParOf" srcId="{954F3E39-A684-FA42-802B-0E4C2215A556}" destId="{FA1BBE00-5164-FB43-9F6A-07E64BFF1D2C}" srcOrd="3" destOrd="0" presId="urn:microsoft.com/office/officeart/2005/8/layout/radial1"/>
    <dgm:cxn modelId="{A2886EEC-DDB0-BE4B-9417-070EF469D6E2}" type="presParOf" srcId="{FA1BBE00-5164-FB43-9F6A-07E64BFF1D2C}" destId="{63E04E2F-2F7F-5E45-A5E9-DFB69457FF66}" srcOrd="0" destOrd="0" presId="urn:microsoft.com/office/officeart/2005/8/layout/radial1"/>
    <dgm:cxn modelId="{34BF2451-D375-9A44-95AE-B4049024B554}" type="presParOf" srcId="{954F3E39-A684-FA42-802B-0E4C2215A556}" destId="{E5552122-6CB3-0847-975E-E90DABA50BC6}" srcOrd="4" destOrd="0" presId="urn:microsoft.com/office/officeart/2005/8/layout/radial1"/>
    <dgm:cxn modelId="{058ECC66-946D-924D-9284-A6B8A08771A0}" type="presParOf" srcId="{954F3E39-A684-FA42-802B-0E4C2215A556}" destId="{6CA61E87-BE9E-104E-9C9E-3FE9CCBC2B1F}" srcOrd="5" destOrd="0" presId="urn:microsoft.com/office/officeart/2005/8/layout/radial1"/>
    <dgm:cxn modelId="{F6C0E898-F516-F345-A197-C014F60066C5}" type="presParOf" srcId="{6CA61E87-BE9E-104E-9C9E-3FE9CCBC2B1F}" destId="{29DA31E3-4FE9-8542-A9C8-D0E7D6EB40B3}" srcOrd="0" destOrd="0" presId="urn:microsoft.com/office/officeart/2005/8/layout/radial1"/>
    <dgm:cxn modelId="{74651849-69A0-0C41-A54F-CE027DD4B096}" type="presParOf" srcId="{954F3E39-A684-FA42-802B-0E4C2215A556}" destId="{976028EC-CD36-A84F-8D7A-100BC79A71E5}" srcOrd="6" destOrd="0" presId="urn:microsoft.com/office/officeart/2005/8/layout/radial1"/>
    <dgm:cxn modelId="{9CB2486F-697C-DA42-A91E-5904AA414469}" type="presParOf" srcId="{954F3E39-A684-FA42-802B-0E4C2215A556}" destId="{E62ABAC9-44D0-B242-A0A5-906B1FBD223B}" srcOrd="7" destOrd="0" presId="urn:microsoft.com/office/officeart/2005/8/layout/radial1"/>
    <dgm:cxn modelId="{4655BF88-DB1D-BF4D-BADE-91CDC005B71D}" type="presParOf" srcId="{E62ABAC9-44D0-B242-A0A5-906B1FBD223B}" destId="{7BC6BF6B-EFC2-DE49-8A13-EA70B4F17CC3}" srcOrd="0" destOrd="0" presId="urn:microsoft.com/office/officeart/2005/8/layout/radial1"/>
    <dgm:cxn modelId="{A6613025-49C5-CE4C-B0BD-9CACCC20AEB0}" type="presParOf" srcId="{954F3E39-A684-FA42-802B-0E4C2215A556}" destId="{B33774F6-6932-E04B-94BB-917A099C02EA}" srcOrd="8" destOrd="0" presId="urn:microsoft.com/office/officeart/2005/8/layout/radial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6F19C50-804D-0944-B5E8-992704CFAC46}"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CB4F7188-A44D-394E-979A-70B99C28B9BA}">
      <dgm:prSet phldrT="[Text]" custT="1"/>
      <dgm:spPr>
        <a:solidFill>
          <a:srgbClr val="A6A6A6"/>
        </a:solidFill>
      </dgm:spPr>
      <dgm:t>
        <a:bodyPr/>
        <a:lstStyle/>
        <a:p>
          <a:r>
            <a:rPr lang="en-US" sz="1600" b="1" dirty="0" smtClean="0">
              <a:solidFill>
                <a:schemeClr val="tx1"/>
              </a:solidFill>
            </a:rPr>
            <a:t>Leadership Training</a:t>
          </a:r>
          <a:endParaRPr lang="en-US" sz="1600" b="1" dirty="0">
            <a:solidFill>
              <a:schemeClr val="tx1"/>
            </a:solidFill>
          </a:endParaRPr>
        </a:p>
      </dgm:t>
    </dgm:pt>
    <dgm:pt modelId="{990CDB53-70DB-114D-B386-3A5AC0420386}" type="parTrans" cxnId="{42059712-840B-CA49-BA8E-9D2481042E03}">
      <dgm:prSet/>
      <dgm:spPr/>
      <dgm:t>
        <a:bodyPr/>
        <a:lstStyle/>
        <a:p>
          <a:endParaRPr lang="en-US"/>
        </a:p>
      </dgm:t>
    </dgm:pt>
    <dgm:pt modelId="{CA48747A-FE40-7B46-8B22-431D824F52D2}" type="sibTrans" cxnId="{42059712-840B-CA49-BA8E-9D2481042E03}">
      <dgm:prSet/>
      <dgm:spPr/>
      <dgm:t>
        <a:bodyPr/>
        <a:lstStyle/>
        <a:p>
          <a:endParaRPr lang="en-US"/>
        </a:p>
      </dgm:t>
    </dgm:pt>
    <dgm:pt modelId="{F36836BC-1BAA-6E4C-9D5B-6967284EC1D8}">
      <dgm:prSet phldrT="[Text]" custT="1"/>
      <dgm:spPr/>
      <dgm:t>
        <a:bodyPr/>
        <a:lstStyle/>
        <a:p>
          <a:r>
            <a:rPr lang="en-US" sz="1400" dirty="0" smtClean="0">
              <a:solidFill>
                <a:srgbClr val="000000"/>
              </a:solidFill>
            </a:rPr>
            <a:t>CASES</a:t>
          </a:r>
          <a:endParaRPr lang="en-US" sz="1400" dirty="0">
            <a:solidFill>
              <a:srgbClr val="000000"/>
            </a:solidFill>
          </a:endParaRPr>
        </a:p>
      </dgm:t>
    </dgm:pt>
    <dgm:pt modelId="{00F0A6A0-270A-3E4C-A376-B4FFB1413EFD}" type="parTrans" cxnId="{C87AA11D-0998-DB43-9665-0B8D3C95CABD}">
      <dgm:prSet/>
      <dgm:spPr/>
      <dgm:t>
        <a:bodyPr/>
        <a:lstStyle/>
        <a:p>
          <a:endParaRPr lang="en-US"/>
        </a:p>
      </dgm:t>
    </dgm:pt>
    <dgm:pt modelId="{8DC75BCD-C553-5443-ADB5-399A8F706C71}" type="sibTrans" cxnId="{C87AA11D-0998-DB43-9665-0B8D3C95CABD}">
      <dgm:prSet/>
      <dgm:spPr/>
      <dgm:t>
        <a:bodyPr/>
        <a:lstStyle/>
        <a:p>
          <a:endParaRPr lang="en-US"/>
        </a:p>
      </dgm:t>
    </dgm:pt>
    <dgm:pt modelId="{52883FC0-72D3-404F-85BE-79D3EA8ECFD0}">
      <dgm:prSet phldrT="[Text]" custT="1"/>
      <dgm:spPr/>
      <dgm:t>
        <a:bodyPr/>
        <a:lstStyle/>
        <a:p>
          <a:r>
            <a:rPr lang="en-US" sz="1400" dirty="0" smtClean="0">
              <a:solidFill>
                <a:srgbClr val="000000"/>
              </a:solidFill>
            </a:rPr>
            <a:t>College Initiative</a:t>
          </a:r>
          <a:endParaRPr lang="en-US" sz="1400" dirty="0">
            <a:solidFill>
              <a:srgbClr val="000000"/>
            </a:solidFill>
          </a:endParaRPr>
        </a:p>
      </dgm:t>
    </dgm:pt>
    <dgm:pt modelId="{9F993DC3-38EB-0243-8921-5BF12CAB283D}" type="parTrans" cxnId="{C9951994-5DB6-2149-AEB6-BBD5ECC9FC80}">
      <dgm:prSet/>
      <dgm:spPr/>
      <dgm:t>
        <a:bodyPr/>
        <a:lstStyle/>
        <a:p>
          <a:endParaRPr lang="en-US"/>
        </a:p>
      </dgm:t>
    </dgm:pt>
    <dgm:pt modelId="{8E0F5684-88A0-7C44-9BD3-19F7D36FBE98}" type="sibTrans" cxnId="{C9951994-5DB6-2149-AEB6-BBD5ECC9FC80}">
      <dgm:prSet/>
      <dgm:spPr/>
      <dgm:t>
        <a:bodyPr/>
        <a:lstStyle/>
        <a:p>
          <a:endParaRPr lang="en-US"/>
        </a:p>
      </dgm:t>
    </dgm:pt>
    <dgm:pt modelId="{A159F3BA-EFA1-184D-96FD-62B5FC760149}">
      <dgm:prSet phldrT="[Text]" custT="1"/>
      <dgm:spPr/>
      <dgm:t>
        <a:bodyPr/>
        <a:lstStyle/>
        <a:p>
          <a:r>
            <a:rPr lang="en-US" sz="1400" dirty="0" smtClean="0">
              <a:solidFill>
                <a:srgbClr val="000000"/>
              </a:solidFill>
            </a:rPr>
            <a:t>Doe Fund</a:t>
          </a:r>
          <a:endParaRPr lang="en-US" sz="1400" dirty="0">
            <a:solidFill>
              <a:srgbClr val="000000"/>
            </a:solidFill>
          </a:endParaRPr>
        </a:p>
      </dgm:t>
    </dgm:pt>
    <dgm:pt modelId="{5E9F5D06-7C17-404C-9AC5-68F20F90DD86}" type="parTrans" cxnId="{DB407FE5-F3F6-6C41-8917-11DF338B52DA}">
      <dgm:prSet/>
      <dgm:spPr/>
      <dgm:t>
        <a:bodyPr/>
        <a:lstStyle/>
        <a:p>
          <a:endParaRPr lang="en-US"/>
        </a:p>
      </dgm:t>
    </dgm:pt>
    <dgm:pt modelId="{ADF0EC69-69D1-CE46-96FB-FD3BF6E15311}" type="sibTrans" cxnId="{DB407FE5-F3F6-6C41-8917-11DF338B52DA}">
      <dgm:prSet/>
      <dgm:spPr/>
      <dgm:t>
        <a:bodyPr/>
        <a:lstStyle/>
        <a:p>
          <a:endParaRPr lang="en-US"/>
        </a:p>
      </dgm:t>
    </dgm:pt>
    <dgm:pt modelId="{5E23D80F-DA4E-1A46-A546-89975F30D966}">
      <dgm:prSet phldrT="[Text]" custT="1"/>
      <dgm:spPr/>
      <dgm:t>
        <a:bodyPr/>
        <a:lstStyle/>
        <a:p>
          <a:r>
            <a:rPr lang="en-US" sz="1400" dirty="0" smtClean="0">
              <a:solidFill>
                <a:srgbClr val="000000"/>
              </a:solidFill>
            </a:rPr>
            <a:t>CCF</a:t>
          </a:r>
          <a:endParaRPr lang="en-US" sz="1400" dirty="0">
            <a:solidFill>
              <a:srgbClr val="000000"/>
            </a:solidFill>
          </a:endParaRPr>
        </a:p>
      </dgm:t>
    </dgm:pt>
    <dgm:pt modelId="{72855284-067E-2E4B-8891-8F68517769DC}" type="parTrans" cxnId="{DF8E5487-122D-AE45-A322-1D97746EC57E}">
      <dgm:prSet/>
      <dgm:spPr/>
      <dgm:t>
        <a:bodyPr/>
        <a:lstStyle/>
        <a:p>
          <a:endParaRPr lang="en-US"/>
        </a:p>
      </dgm:t>
    </dgm:pt>
    <dgm:pt modelId="{93690ABA-D826-FF4F-B72A-21376D620B9E}" type="sibTrans" cxnId="{DF8E5487-122D-AE45-A322-1D97746EC57E}">
      <dgm:prSet/>
      <dgm:spPr/>
      <dgm:t>
        <a:bodyPr/>
        <a:lstStyle/>
        <a:p>
          <a:endParaRPr lang="en-US"/>
        </a:p>
      </dgm:t>
    </dgm:pt>
    <dgm:pt modelId="{964CEC7B-8EFB-7540-8AF2-4FBAB40F6558}">
      <dgm:prSet phldrT="[Text]" custT="1"/>
      <dgm:spPr/>
      <dgm:t>
        <a:bodyPr/>
        <a:lstStyle/>
        <a:p>
          <a:r>
            <a:rPr lang="en-US" sz="1400" dirty="0" smtClean="0">
              <a:solidFill>
                <a:srgbClr val="000000"/>
              </a:solidFill>
            </a:rPr>
            <a:t>CUNY Catch</a:t>
          </a:r>
          <a:endParaRPr lang="en-US" sz="1400" dirty="0">
            <a:solidFill>
              <a:srgbClr val="000000"/>
            </a:solidFill>
          </a:endParaRPr>
        </a:p>
      </dgm:t>
    </dgm:pt>
    <dgm:pt modelId="{256263D1-909A-F247-B55B-2C355792D6F5}" type="parTrans" cxnId="{F8F3BE55-82DA-3B40-8561-3E96742FC4C7}">
      <dgm:prSet/>
      <dgm:spPr/>
      <dgm:t>
        <a:bodyPr/>
        <a:lstStyle/>
        <a:p>
          <a:endParaRPr lang="en-US"/>
        </a:p>
      </dgm:t>
    </dgm:pt>
    <dgm:pt modelId="{80E1BB50-BF70-E049-B87A-B4212957C20F}" type="sibTrans" cxnId="{F8F3BE55-82DA-3B40-8561-3E96742FC4C7}">
      <dgm:prSet/>
      <dgm:spPr/>
      <dgm:t>
        <a:bodyPr/>
        <a:lstStyle/>
        <a:p>
          <a:endParaRPr lang="en-US"/>
        </a:p>
      </dgm:t>
    </dgm:pt>
    <dgm:pt modelId="{FAADEE74-A304-1E4E-A7F9-4EEBF368835D}">
      <dgm:prSet phldrT="[Text]" custT="1"/>
      <dgm:spPr/>
      <dgm:t>
        <a:bodyPr/>
        <a:lstStyle/>
        <a:p>
          <a:r>
            <a:rPr lang="en-US" sz="1400" dirty="0" smtClean="0">
              <a:solidFill>
                <a:srgbClr val="000000"/>
              </a:solidFill>
            </a:rPr>
            <a:t>Friends</a:t>
          </a:r>
          <a:endParaRPr lang="en-US" sz="1400" dirty="0">
            <a:solidFill>
              <a:srgbClr val="000000"/>
            </a:solidFill>
          </a:endParaRPr>
        </a:p>
      </dgm:t>
    </dgm:pt>
    <dgm:pt modelId="{977C9EE9-F3CE-3D46-8303-140919B1251A}" type="parTrans" cxnId="{1CC0718F-44D8-6848-A92E-64630007E66E}">
      <dgm:prSet/>
      <dgm:spPr/>
      <dgm:t>
        <a:bodyPr/>
        <a:lstStyle/>
        <a:p>
          <a:endParaRPr lang="en-US"/>
        </a:p>
      </dgm:t>
    </dgm:pt>
    <dgm:pt modelId="{CB562EE3-FCD5-FC43-9D2B-7AE18C07D826}" type="sibTrans" cxnId="{1CC0718F-44D8-6848-A92E-64630007E66E}">
      <dgm:prSet/>
      <dgm:spPr/>
      <dgm:t>
        <a:bodyPr/>
        <a:lstStyle/>
        <a:p>
          <a:endParaRPr lang="en-US"/>
        </a:p>
      </dgm:t>
    </dgm:pt>
    <dgm:pt modelId="{70F6904D-E54C-3845-9AC3-F6B8BDB087F1}">
      <dgm:prSet phldrT="[Text]" custT="1"/>
      <dgm:spPr/>
      <dgm:t>
        <a:bodyPr/>
        <a:lstStyle/>
        <a:p>
          <a:r>
            <a:rPr lang="en-US" sz="1400" dirty="0" smtClean="0">
              <a:solidFill>
                <a:srgbClr val="000000"/>
              </a:solidFill>
            </a:rPr>
            <a:t>Fortune</a:t>
          </a:r>
          <a:endParaRPr lang="en-US" sz="1400" dirty="0">
            <a:solidFill>
              <a:srgbClr val="000000"/>
            </a:solidFill>
          </a:endParaRPr>
        </a:p>
      </dgm:t>
    </dgm:pt>
    <dgm:pt modelId="{7FEBCD3F-0212-0F4B-BCEA-DC641E410D6A}" type="parTrans" cxnId="{526777C3-4DF8-8944-8F42-07D641B5458F}">
      <dgm:prSet/>
      <dgm:spPr/>
      <dgm:t>
        <a:bodyPr/>
        <a:lstStyle/>
        <a:p>
          <a:endParaRPr lang="en-US"/>
        </a:p>
      </dgm:t>
    </dgm:pt>
    <dgm:pt modelId="{A6A0FA66-384A-F547-A84B-7A23CA3A3093}" type="sibTrans" cxnId="{526777C3-4DF8-8944-8F42-07D641B5458F}">
      <dgm:prSet/>
      <dgm:spPr/>
      <dgm:t>
        <a:bodyPr/>
        <a:lstStyle/>
        <a:p>
          <a:endParaRPr lang="en-US"/>
        </a:p>
      </dgm:t>
    </dgm:pt>
    <dgm:pt modelId="{A732893E-A436-9A4D-A718-95F19B1BEAE7}">
      <dgm:prSet phldrT="[Text]" custT="1"/>
      <dgm:spPr/>
      <dgm:t>
        <a:bodyPr/>
        <a:lstStyle/>
        <a:p>
          <a:r>
            <a:rPr lang="en-US" sz="1400" dirty="0" smtClean="0">
              <a:solidFill>
                <a:srgbClr val="000000"/>
              </a:solidFill>
            </a:rPr>
            <a:t>Justice Corps</a:t>
          </a:r>
          <a:endParaRPr lang="en-US" sz="1400" dirty="0">
            <a:solidFill>
              <a:srgbClr val="000000"/>
            </a:solidFill>
          </a:endParaRPr>
        </a:p>
      </dgm:t>
    </dgm:pt>
    <dgm:pt modelId="{114B4DA2-B98D-DD4C-8131-A34F702E3DE7}" type="parTrans" cxnId="{7ADE4CC3-7E49-C04C-8884-ADD498F6BAAC}">
      <dgm:prSet/>
      <dgm:spPr/>
      <dgm:t>
        <a:bodyPr/>
        <a:lstStyle/>
        <a:p>
          <a:endParaRPr lang="en-US"/>
        </a:p>
      </dgm:t>
    </dgm:pt>
    <dgm:pt modelId="{5BCB9595-4ACC-E04D-AD2C-56B49793390E}" type="sibTrans" cxnId="{7ADE4CC3-7E49-C04C-8884-ADD498F6BAAC}">
      <dgm:prSet/>
      <dgm:spPr/>
      <dgm:t>
        <a:bodyPr/>
        <a:lstStyle/>
        <a:p>
          <a:endParaRPr lang="en-US"/>
        </a:p>
      </dgm:t>
    </dgm:pt>
    <dgm:pt modelId="{954F3E39-A684-FA42-802B-0E4C2215A556}" type="pres">
      <dgm:prSet presAssocID="{A6F19C50-804D-0944-B5E8-992704CFAC46}" presName="cycle" presStyleCnt="0">
        <dgm:presLayoutVars>
          <dgm:chMax val="1"/>
          <dgm:dir/>
          <dgm:animLvl val="ctr"/>
          <dgm:resizeHandles val="exact"/>
        </dgm:presLayoutVars>
      </dgm:prSet>
      <dgm:spPr/>
      <dgm:t>
        <a:bodyPr/>
        <a:lstStyle/>
        <a:p>
          <a:endParaRPr lang="en-US"/>
        </a:p>
      </dgm:t>
    </dgm:pt>
    <dgm:pt modelId="{D077054C-5FDF-7C4E-8F07-97C18DE1357F}" type="pres">
      <dgm:prSet presAssocID="{CB4F7188-A44D-394E-979A-70B99C28B9BA}" presName="centerShape" presStyleLbl="node0" presStyleIdx="0" presStyleCnt="1" custScaleX="153950" custScaleY="150058"/>
      <dgm:spPr/>
      <dgm:t>
        <a:bodyPr/>
        <a:lstStyle/>
        <a:p>
          <a:endParaRPr lang="en-US"/>
        </a:p>
      </dgm:t>
    </dgm:pt>
    <dgm:pt modelId="{44BAD722-1F7E-914D-B378-C68D9E6AC070}" type="pres">
      <dgm:prSet presAssocID="{00F0A6A0-270A-3E4C-A376-B4FFB1413EFD}" presName="Name9" presStyleLbl="parChTrans1D2" presStyleIdx="0" presStyleCnt="8"/>
      <dgm:spPr/>
      <dgm:t>
        <a:bodyPr/>
        <a:lstStyle/>
        <a:p>
          <a:endParaRPr lang="en-US"/>
        </a:p>
      </dgm:t>
    </dgm:pt>
    <dgm:pt modelId="{523DB4E1-214A-8849-84BC-43E95928F36B}" type="pres">
      <dgm:prSet presAssocID="{00F0A6A0-270A-3E4C-A376-B4FFB1413EFD}" presName="connTx" presStyleLbl="parChTrans1D2" presStyleIdx="0" presStyleCnt="8"/>
      <dgm:spPr/>
      <dgm:t>
        <a:bodyPr/>
        <a:lstStyle/>
        <a:p>
          <a:endParaRPr lang="en-US"/>
        </a:p>
      </dgm:t>
    </dgm:pt>
    <dgm:pt modelId="{55A3123D-D39E-494C-B719-50F9CE25B0D8}" type="pres">
      <dgm:prSet presAssocID="{F36836BC-1BAA-6E4C-9D5B-6967284EC1D8}" presName="node" presStyleLbl="node1" presStyleIdx="0" presStyleCnt="8">
        <dgm:presLayoutVars>
          <dgm:bulletEnabled val="1"/>
        </dgm:presLayoutVars>
      </dgm:prSet>
      <dgm:spPr/>
      <dgm:t>
        <a:bodyPr/>
        <a:lstStyle/>
        <a:p>
          <a:endParaRPr lang="en-US"/>
        </a:p>
      </dgm:t>
    </dgm:pt>
    <dgm:pt modelId="{FC262866-6F3C-FC43-B6F6-787D47751EBB}" type="pres">
      <dgm:prSet presAssocID="{72855284-067E-2E4B-8891-8F68517769DC}" presName="Name9" presStyleLbl="parChTrans1D2" presStyleIdx="1" presStyleCnt="8"/>
      <dgm:spPr/>
      <dgm:t>
        <a:bodyPr/>
        <a:lstStyle/>
        <a:p>
          <a:endParaRPr lang="en-US"/>
        </a:p>
      </dgm:t>
    </dgm:pt>
    <dgm:pt modelId="{E586FB24-1679-644A-87A2-D9E9EFC03ABE}" type="pres">
      <dgm:prSet presAssocID="{72855284-067E-2E4B-8891-8F68517769DC}" presName="connTx" presStyleLbl="parChTrans1D2" presStyleIdx="1" presStyleCnt="8"/>
      <dgm:spPr/>
      <dgm:t>
        <a:bodyPr/>
        <a:lstStyle/>
        <a:p>
          <a:endParaRPr lang="en-US"/>
        </a:p>
      </dgm:t>
    </dgm:pt>
    <dgm:pt modelId="{FF4447CB-9987-9249-B84E-1BD5385D4158}" type="pres">
      <dgm:prSet presAssocID="{5E23D80F-DA4E-1A46-A546-89975F30D966}" presName="node" presStyleLbl="node1" presStyleIdx="1" presStyleCnt="8">
        <dgm:presLayoutVars>
          <dgm:bulletEnabled val="1"/>
        </dgm:presLayoutVars>
      </dgm:prSet>
      <dgm:spPr/>
      <dgm:t>
        <a:bodyPr/>
        <a:lstStyle/>
        <a:p>
          <a:endParaRPr lang="en-US"/>
        </a:p>
      </dgm:t>
    </dgm:pt>
    <dgm:pt modelId="{B8FD08C0-AAC2-E942-9BED-A24EF45F51B9}" type="pres">
      <dgm:prSet presAssocID="{9F993DC3-38EB-0243-8921-5BF12CAB283D}" presName="Name9" presStyleLbl="parChTrans1D2" presStyleIdx="2" presStyleCnt="8"/>
      <dgm:spPr/>
      <dgm:t>
        <a:bodyPr/>
        <a:lstStyle/>
        <a:p>
          <a:endParaRPr lang="en-US"/>
        </a:p>
      </dgm:t>
    </dgm:pt>
    <dgm:pt modelId="{8A974402-F179-D74F-B5FF-4A60367612F3}" type="pres">
      <dgm:prSet presAssocID="{9F993DC3-38EB-0243-8921-5BF12CAB283D}" presName="connTx" presStyleLbl="parChTrans1D2" presStyleIdx="2" presStyleCnt="8"/>
      <dgm:spPr/>
      <dgm:t>
        <a:bodyPr/>
        <a:lstStyle/>
        <a:p>
          <a:endParaRPr lang="en-US"/>
        </a:p>
      </dgm:t>
    </dgm:pt>
    <dgm:pt modelId="{E514ACDA-3B76-704D-A1C0-16DFA4295503}" type="pres">
      <dgm:prSet presAssocID="{52883FC0-72D3-404F-85BE-79D3EA8ECFD0}" presName="node" presStyleLbl="node1" presStyleIdx="2" presStyleCnt="8">
        <dgm:presLayoutVars>
          <dgm:bulletEnabled val="1"/>
        </dgm:presLayoutVars>
      </dgm:prSet>
      <dgm:spPr/>
      <dgm:t>
        <a:bodyPr/>
        <a:lstStyle/>
        <a:p>
          <a:endParaRPr lang="en-US"/>
        </a:p>
      </dgm:t>
    </dgm:pt>
    <dgm:pt modelId="{23229876-AE90-B943-856F-18D7E7C449D1}" type="pres">
      <dgm:prSet presAssocID="{256263D1-909A-F247-B55B-2C355792D6F5}" presName="Name9" presStyleLbl="parChTrans1D2" presStyleIdx="3" presStyleCnt="8"/>
      <dgm:spPr/>
      <dgm:t>
        <a:bodyPr/>
        <a:lstStyle/>
        <a:p>
          <a:endParaRPr lang="en-US"/>
        </a:p>
      </dgm:t>
    </dgm:pt>
    <dgm:pt modelId="{35A9C441-AAAD-C64D-98B2-4BB652FAC8B7}" type="pres">
      <dgm:prSet presAssocID="{256263D1-909A-F247-B55B-2C355792D6F5}" presName="connTx" presStyleLbl="parChTrans1D2" presStyleIdx="3" presStyleCnt="8"/>
      <dgm:spPr/>
      <dgm:t>
        <a:bodyPr/>
        <a:lstStyle/>
        <a:p>
          <a:endParaRPr lang="en-US"/>
        </a:p>
      </dgm:t>
    </dgm:pt>
    <dgm:pt modelId="{63EC77E8-5C85-2E41-A123-9A6A3D3AA6EA}" type="pres">
      <dgm:prSet presAssocID="{964CEC7B-8EFB-7540-8AF2-4FBAB40F6558}" presName="node" presStyleLbl="node1" presStyleIdx="3" presStyleCnt="8">
        <dgm:presLayoutVars>
          <dgm:bulletEnabled val="1"/>
        </dgm:presLayoutVars>
      </dgm:prSet>
      <dgm:spPr/>
      <dgm:t>
        <a:bodyPr/>
        <a:lstStyle/>
        <a:p>
          <a:endParaRPr lang="en-US"/>
        </a:p>
      </dgm:t>
    </dgm:pt>
    <dgm:pt modelId="{6CA61E87-BE9E-104E-9C9E-3FE9CCBC2B1F}" type="pres">
      <dgm:prSet presAssocID="{5E9F5D06-7C17-404C-9AC5-68F20F90DD86}" presName="Name9" presStyleLbl="parChTrans1D2" presStyleIdx="4" presStyleCnt="8"/>
      <dgm:spPr/>
      <dgm:t>
        <a:bodyPr/>
        <a:lstStyle/>
        <a:p>
          <a:endParaRPr lang="en-US"/>
        </a:p>
      </dgm:t>
    </dgm:pt>
    <dgm:pt modelId="{29DA31E3-4FE9-8542-A9C8-D0E7D6EB40B3}" type="pres">
      <dgm:prSet presAssocID="{5E9F5D06-7C17-404C-9AC5-68F20F90DD86}" presName="connTx" presStyleLbl="parChTrans1D2" presStyleIdx="4" presStyleCnt="8"/>
      <dgm:spPr/>
      <dgm:t>
        <a:bodyPr/>
        <a:lstStyle/>
        <a:p>
          <a:endParaRPr lang="en-US"/>
        </a:p>
      </dgm:t>
    </dgm:pt>
    <dgm:pt modelId="{976028EC-CD36-A84F-8D7A-100BC79A71E5}" type="pres">
      <dgm:prSet presAssocID="{A159F3BA-EFA1-184D-96FD-62B5FC760149}" presName="node" presStyleLbl="node1" presStyleIdx="4" presStyleCnt="8">
        <dgm:presLayoutVars>
          <dgm:bulletEnabled val="1"/>
        </dgm:presLayoutVars>
      </dgm:prSet>
      <dgm:spPr/>
      <dgm:t>
        <a:bodyPr/>
        <a:lstStyle/>
        <a:p>
          <a:endParaRPr lang="en-US"/>
        </a:p>
      </dgm:t>
    </dgm:pt>
    <dgm:pt modelId="{53EBB1E9-A44C-5949-8E19-90752D2E5F4C}" type="pres">
      <dgm:prSet presAssocID="{977C9EE9-F3CE-3D46-8303-140919B1251A}" presName="Name9" presStyleLbl="parChTrans1D2" presStyleIdx="5" presStyleCnt="8"/>
      <dgm:spPr/>
      <dgm:t>
        <a:bodyPr/>
        <a:lstStyle/>
        <a:p>
          <a:endParaRPr lang="en-US"/>
        </a:p>
      </dgm:t>
    </dgm:pt>
    <dgm:pt modelId="{7F73BD5E-FF1D-0C46-9BDA-6562D3803C7B}" type="pres">
      <dgm:prSet presAssocID="{977C9EE9-F3CE-3D46-8303-140919B1251A}" presName="connTx" presStyleLbl="parChTrans1D2" presStyleIdx="5" presStyleCnt="8"/>
      <dgm:spPr/>
      <dgm:t>
        <a:bodyPr/>
        <a:lstStyle/>
        <a:p>
          <a:endParaRPr lang="en-US"/>
        </a:p>
      </dgm:t>
    </dgm:pt>
    <dgm:pt modelId="{ADE24125-BA93-A348-86B7-E8F8A3F97F9C}" type="pres">
      <dgm:prSet presAssocID="{FAADEE74-A304-1E4E-A7F9-4EEBF368835D}" presName="node" presStyleLbl="node1" presStyleIdx="5" presStyleCnt="8">
        <dgm:presLayoutVars>
          <dgm:bulletEnabled val="1"/>
        </dgm:presLayoutVars>
      </dgm:prSet>
      <dgm:spPr/>
      <dgm:t>
        <a:bodyPr/>
        <a:lstStyle/>
        <a:p>
          <a:endParaRPr lang="en-US"/>
        </a:p>
      </dgm:t>
    </dgm:pt>
    <dgm:pt modelId="{01B45E52-8E93-0042-9542-0E7D09EA32D8}" type="pres">
      <dgm:prSet presAssocID="{7FEBCD3F-0212-0F4B-BCEA-DC641E410D6A}" presName="Name9" presStyleLbl="parChTrans1D2" presStyleIdx="6" presStyleCnt="8"/>
      <dgm:spPr/>
      <dgm:t>
        <a:bodyPr/>
        <a:lstStyle/>
        <a:p>
          <a:endParaRPr lang="en-US"/>
        </a:p>
      </dgm:t>
    </dgm:pt>
    <dgm:pt modelId="{8A548759-AB4C-8949-B54E-77CA03D7C0D3}" type="pres">
      <dgm:prSet presAssocID="{7FEBCD3F-0212-0F4B-BCEA-DC641E410D6A}" presName="connTx" presStyleLbl="parChTrans1D2" presStyleIdx="6" presStyleCnt="8"/>
      <dgm:spPr/>
      <dgm:t>
        <a:bodyPr/>
        <a:lstStyle/>
        <a:p>
          <a:endParaRPr lang="en-US"/>
        </a:p>
      </dgm:t>
    </dgm:pt>
    <dgm:pt modelId="{E529C890-2C3F-8345-9954-94207CF7ABEC}" type="pres">
      <dgm:prSet presAssocID="{70F6904D-E54C-3845-9AC3-F6B8BDB087F1}" presName="node" presStyleLbl="node1" presStyleIdx="6" presStyleCnt="8">
        <dgm:presLayoutVars>
          <dgm:bulletEnabled val="1"/>
        </dgm:presLayoutVars>
      </dgm:prSet>
      <dgm:spPr/>
      <dgm:t>
        <a:bodyPr/>
        <a:lstStyle/>
        <a:p>
          <a:endParaRPr lang="en-US"/>
        </a:p>
      </dgm:t>
    </dgm:pt>
    <dgm:pt modelId="{E8D2AE53-9CB9-9045-A6D1-99754DB0EF37}" type="pres">
      <dgm:prSet presAssocID="{114B4DA2-B98D-DD4C-8131-A34F702E3DE7}" presName="Name9" presStyleLbl="parChTrans1D2" presStyleIdx="7" presStyleCnt="8"/>
      <dgm:spPr/>
      <dgm:t>
        <a:bodyPr/>
        <a:lstStyle/>
        <a:p>
          <a:endParaRPr lang="en-US"/>
        </a:p>
      </dgm:t>
    </dgm:pt>
    <dgm:pt modelId="{AEDCB66E-3A9F-DE4D-9EF8-84A76B70FE94}" type="pres">
      <dgm:prSet presAssocID="{114B4DA2-B98D-DD4C-8131-A34F702E3DE7}" presName="connTx" presStyleLbl="parChTrans1D2" presStyleIdx="7" presStyleCnt="8"/>
      <dgm:spPr/>
      <dgm:t>
        <a:bodyPr/>
        <a:lstStyle/>
        <a:p>
          <a:endParaRPr lang="en-US"/>
        </a:p>
      </dgm:t>
    </dgm:pt>
    <dgm:pt modelId="{D221D297-F485-564A-9B5C-A5C7DE947358}" type="pres">
      <dgm:prSet presAssocID="{A732893E-A436-9A4D-A718-95F19B1BEAE7}" presName="node" presStyleLbl="node1" presStyleIdx="7" presStyleCnt="8">
        <dgm:presLayoutVars>
          <dgm:bulletEnabled val="1"/>
        </dgm:presLayoutVars>
      </dgm:prSet>
      <dgm:spPr/>
      <dgm:t>
        <a:bodyPr/>
        <a:lstStyle/>
        <a:p>
          <a:endParaRPr lang="en-US"/>
        </a:p>
      </dgm:t>
    </dgm:pt>
  </dgm:ptLst>
  <dgm:cxnLst>
    <dgm:cxn modelId="{50D5998D-926C-F24F-8C37-78767A6D7628}" type="presOf" srcId="{00F0A6A0-270A-3E4C-A376-B4FFB1413EFD}" destId="{44BAD722-1F7E-914D-B378-C68D9E6AC070}" srcOrd="0" destOrd="0" presId="urn:microsoft.com/office/officeart/2005/8/layout/radial1"/>
    <dgm:cxn modelId="{84FBB1F2-16AF-974C-A5BE-2A4760B6CDD6}" type="presOf" srcId="{964CEC7B-8EFB-7540-8AF2-4FBAB40F6558}" destId="{63EC77E8-5C85-2E41-A123-9A6A3D3AA6EA}" srcOrd="0" destOrd="0" presId="urn:microsoft.com/office/officeart/2005/8/layout/radial1"/>
    <dgm:cxn modelId="{48F1E6C5-1920-5C44-81ED-EE349A976608}" type="presOf" srcId="{F36836BC-1BAA-6E4C-9D5B-6967284EC1D8}" destId="{55A3123D-D39E-494C-B719-50F9CE25B0D8}" srcOrd="0" destOrd="0" presId="urn:microsoft.com/office/officeart/2005/8/layout/radial1"/>
    <dgm:cxn modelId="{6BB1AB2D-35BA-E34E-A613-634DB5502B1E}" type="presOf" srcId="{00F0A6A0-270A-3E4C-A376-B4FFB1413EFD}" destId="{523DB4E1-214A-8849-84BC-43E95928F36B}" srcOrd="1" destOrd="0" presId="urn:microsoft.com/office/officeart/2005/8/layout/radial1"/>
    <dgm:cxn modelId="{6651B199-80CC-794C-A816-0A6E75A6AD1A}" type="presOf" srcId="{A6F19C50-804D-0944-B5E8-992704CFAC46}" destId="{954F3E39-A684-FA42-802B-0E4C2215A556}" srcOrd="0" destOrd="0" presId="urn:microsoft.com/office/officeart/2005/8/layout/radial1"/>
    <dgm:cxn modelId="{F8F3BE55-82DA-3B40-8561-3E96742FC4C7}" srcId="{CB4F7188-A44D-394E-979A-70B99C28B9BA}" destId="{964CEC7B-8EFB-7540-8AF2-4FBAB40F6558}" srcOrd="3" destOrd="0" parTransId="{256263D1-909A-F247-B55B-2C355792D6F5}" sibTransId="{80E1BB50-BF70-E049-B87A-B4212957C20F}"/>
    <dgm:cxn modelId="{BFA11EDF-11AE-FA4E-8318-939016D3033E}" type="presOf" srcId="{256263D1-909A-F247-B55B-2C355792D6F5}" destId="{23229876-AE90-B943-856F-18D7E7C449D1}" srcOrd="0" destOrd="0" presId="urn:microsoft.com/office/officeart/2005/8/layout/radial1"/>
    <dgm:cxn modelId="{526777C3-4DF8-8944-8F42-07D641B5458F}" srcId="{CB4F7188-A44D-394E-979A-70B99C28B9BA}" destId="{70F6904D-E54C-3845-9AC3-F6B8BDB087F1}" srcOrd="6" destOrd="0" parTransId="{7FEBCD3F-0212-0F4B-BCEA-DC641E410D6A}" sibTransId="{A6A0FA66-384A-F547-A84B-7A23CA3A3093}"/>
    <dgm:cxn modelId="{CB14561D-1760-5941-B9C3-12CF6316C201}" type="presOf" srcId="{5E9F5D06-7C17-404C-9AC5-68F20F90DD86}" destId="{6CA61E87-BE9E-104E-9C9E-3FE9CCBC2B1F}" srcOrd="0" destOrd="0" presId="urn:microsoft.com/office/officeart/2005/8/layout/radial1"/>
    <dgm:cxn modelId="{CF323BE5-B7DC-E549-9C35-231828D9BEF1}" type="presOf" srcId="{FAADEE74-A304-1E4E-A7F9-4EEBF368835D}" destId="{ADE24125-BA93-A348-86B7-E8F8A3F97F9C}" srcOrd="0" destOrd="0" presId="urn:microsoft.com/office/officeart/2005/8/layout/radial1"/>
    <dgm:cxn modelId="{02F212F7-4CCE-6B4F-9626-08A65165E540}" type="presOf" srcId="{114B4DA2-B98D-DD4C-8131-A34F702E3DE7}" destId="{E8D2AE53-9CB9-9045-A6D1-99754DB0EF37}" srcOrd="0" destOrd="0" presId="urn:microsoft.com/office/officeart/2005/8/layout/radial1"/>
    <dgm:cxn modelId="{AEFF36BA-174D-3846-AF0A-36FD227A61AB}" type="presOf" srcId="{5E23D80F-DA4E-1A46-A546-89975F30D966}" destId="{FF4447CB-9987-9249-B84E-1BD5385D4158}" srcOrd="0" destOrd="0" presId="urn:microsoft.com/office/officeart/2005/8/layout/radial1"/>
    <dgm:cxn modelId="{E2817A5C-7987-9B4C-8D01-AC0BE20C0638}" type="presOf" srcId="{72855284-067E-2E4B-8891-8F68517769DC}" destId="{E586FB24-1679-644A-87A2-D9E9EFC03ABE}" srcOrd="1" destOrd="0" presId="urn:microsoft.com/office/officeart/2005/8/layout/radial1"/>
    <dgm:cxn modelId="{892CF126-6081-4A45-A538-9329E39948AD}" type="presOf" srcId="{A159F3BA-EFA1-184D-96FD-62B5FC760149}" destId="{976028EC-CD36-A84F-8D7A-100BC79A71E5}" srcOrd="0" destOrd="0" presId="urn:microsoft.com/office/officeart/2005/8/layout/radial1"/>
    <dgm:cxn modelId="{79E5690C-0AAE-F649-9D2B-B691FEB066AA}" type="presOf" srcId="{5E9F5D06-7C17-404C-9AC5-68F20F90DD86}" destId="{29DA31E3-4FE9-8542-A9C8-D0E7D6EB40B3}" srcOrd="1" destOrd="0" presId="urn:microsoft.com/office/officeart/2005/8/layout/radial1"/>
    <dgm:cxn modelId="{EA6BD9E4-EDF6-ED4C-824E-255D4E5FC238}" type="presOf" srcId="{256263D1-909A-F247-B55B-2C355792D6F5}" destId="{35A9C441-AAAD-C64D-98B2-4BB652FAC8B7}" srcOrd="1" destOrd="0" presId="urn:microsoft.com/office/officeart/2005/8/layout/radial1"/>
    <dgm:cxn modelId="{CCD1225E-9437-1E4D-B5F7-A15E50B9C6E6}" type="presOf" srcId="{CB4F7188-A44D-394E-979A-70B99C28B9BA}" destId="{D077054C-5FDF-7C4E-8F07-97C18DE1357F}" srcOrd="0" destOrd="0" presId="urn:microsoft.com/office/officeart/2005/8/layout/radial1"/>
    <dgm:cxn modelId="{1CC0718F-44D8-6848-A92E-64630007E66E}" srcId="{CB4F7188-A44D-394E-979A-70B99C28B9BA}" destId="{FAADEE74-A304-1E4E-A7F9-4EEBF368835D}" srcOrd="5" destOrd="0" parTransId="{977C9EE9-F3CE-3D46-8303-140919B1251A}" sibTransId="{CB562EE3-FCD5-FC43-9D2B-7AE18C07D826}"/>
    <dgm:cxn modelId="{C87AA11D-0998-DB43-9665-0B8D3C95CABD}" srcId="{CB4F7188-A44D-394E-979A-70B99C28B9BA}" destId="{F36836BC-1BAA-6E4C-9D5B-6967284EC1D8}" srcOrd="0" destOrd="0" parTransId="{00F0A6A0-270A-3E4C-A376-B4FFB1413EFD}" sibTransId="{8DC75BCD-C553-5443-ADB5-399A8F706C71}"/>
    <dgm:cxn modelId="{B6CD890F-C5E8-1840-A4D3-FA712C581D28}" type="presOf" srcId="{70F6904D-E54C-3845-9AC3-F6B8BDB087F1}" destId="{E529C890-2C3F-8345-9954-94207CF7ABEC}" srcOrd="0" destOrd="0" presId="urn:microsoft.com/office/officeart/2005/8/layout/radial1"/>
    <dgm:cxn modelId="{8F13DFCA-F3B8-1A45-81EC-635624FF3188}" type="presOf" srcId="{52883FC0-72D3-404F-85BE-79D3EA8ECFD0}" destId="{E514ACDA-3B76-704D-A1C0-16DFA4295503}" srcOrd="0" destOrd="0" presId="urn:microsoft.com/office/officeart/2005/8/layout/radial1"/>
    <dgm:cxn modelId="{84056E3F-89C8-8344-92F0-9AF8385CC515}" type="presOf" srcId="{A732893E-A436-9A4D-A718-95F19B1BEAE7}" destId="{D221D297-F485-564A-9B5C-A5C7DE947358}" srcOrd="0" destOrd="0" presId="urn:microsoft.com/office/officeart/2005/8/layout/radial1"/>
    <dgm:cxn modelId="{F029DA37-81DA-AB46-B1B9-4FDDD3FE7826}" type="presOf" srcId="{114B4DA2-B98D-DD4C-8131-A34F702E3DE7}" destId="{AEDCB66E-3A9F-DE4D-9EF8-84A76B70FE94}" srcOrd="1" destOrd="0" presId="urn:microsoft.com/office/officeart/2005/8/layout/radial1"/>
    <dgm:cxn modelId="{B85FCF42-8D3E-7D46-9414-51CBC225AA4F}" type="presOf" srcId="{7FEBCD3F-0212-0F4B-BCEA-DC641E410D6A}" destId="{8A548759-AB4C-8949-B54E-77CA03D7C0D3}" srcOrd="1" destOrd="0" presId="urn:microsoft.com/office/officeart/2005/8/layout/radial1"/>
    <dgm:cxn modelId="{7776BB55-6C83-8646-B799-F9395AB34D16}" type="presOf" srcId="{9F993DC3-38EB-0243-8921-5BF12CAB283D}" destId="{B8FD08C0-AAC2-E942-9BED-A24EF45F51B9}" srcOrd="0" destOrd="0" presId="urn:microsoft.com/office/officeart/2005/8/layout/radial1"/>
    <dgm:cxn modelId="{6763296F-96A6-334B-8AE8-43F84EC20E76}" type="presOf" srcId="{977C9EE9-F3CE-3D46-8303-140919B1251A}" destId="{7F73BD5E-FF1D-0C46-9BDA-6562D3803C7B}" srcOrd="1" destOrd="0" presId="urn:microsoft.com/office/officeart/2005/8/layout/radial1"/>
    <dgm:cxn modelId="{C9951994-5DB6-2149-AEB6-BBD5ECC9FC80}" srcId="{CB4F7188-A44D-394E-979A-70B99C28B9BA}" destId="{52883FC0-72D3-404F-85BE-79D3EA8ECFD0}" srcOrd="2" destOrd="0" parTransId="{9F993DC3-38EB-0243-8921-5BF12CAB283D}" sibTransId="{8E0F5684-88A0-7C44-9BD3-19F7D36FBE98}"/>
    <dgm:cxn modelId="{DB407FE5-F3F6-6C41-8917-11DF338B52DA}" srcId="{CB4F7188-A44D-394E-979A-70B99C28B9BA}" destId="{A159F3BA-EFA1-184D-96FD-62B5FC760149}" srcOrd="4" destOrd="0" parTransId="{5E9F5D06-7C17-404C-9AC5-68F20F90DD86}" sibTransId="{ADF0EC69-69D1-CE46-96FB-FD3BF6E15311}"/>
    <dgm:cxn modelId="{7ADE4CC3-7E49-C04C-8884-ADD498F6BAAC}" srcId="{CB4F7188-A44D-394E-979A-70B99C28B9BA}" destId="{A732893E-A436-9A4D-A718-95F19B1BEAE7}" srcOrd="7" destOrd="0" parTransId="{114B4DA2-B98D-DD4C-8131-A34F702E3DE7}" sibTransId="{5BCB9595-4ACC-E04D-AD2C-56B49793390E}"/>
    <dgm:cxn modelId="{D7C30160-3A05-6548-BCEE-578192F86639}" type="presOf" srcId="{7FEBCD3F-0212-0F4B-BCEA-DC641E410D6A}" destId="{01B45E52-8E93-0042-9542-0E7D09EA32D8}" srcOrd="0" destOrd="0" presId="urn:microsoft.com/office/officeart/2005/8/layout/radial1"/>
    <dgm:cxn modelId="{42059712-840B-CA49-BA8E-9D2481042E03}" srcId="{A6F19C50-804D-0944-B5E8-992704CFAC46}" destId="{CB4F7188-A44D-394E-979A-70B99C28B9BA}" srcOrd="0" destOrd="0" parTransId="{990CDB53-70DB-114D-B386-3A5AC0420386}" sibTransId="{CA48747A-FE40-7B46-8B22-431D824F52D2}"/>
    <dgm:cxn modelId="{B44DE236-5A2C-2046-900C-9895BA65D2B3}" type="presOf" srcId="{72855284-067E-2E4B-8891-8F68517769DC}" destId="{FC262866-6F3C-FC43-B6F6-787D47751EBB}" srcOrd="0" destOrd="0" presId="urn:microsoft.com/office/officeart/2005/8/layout/radial1"/>
    <dgm:cxn modelId="{DF8E5487-122D-AE45-A322-1D97746EC57E}" srcId="{CB4F7188-A44D-394E-979A-70B99C28B9BA}" destId="{5E23D80F-DA4E-1A46-A546-89975F30D966}" srcOrd="1" destOrd="0" parTransId="{72855284-067E-2E4B-8891-8F68517769DC}" sibTransId="{93690ABA-D826-FF4F-B72A-21376D620B9E}"/>
    <dgm:cxn modelId="{AEAD08BE-176D-A442-94FE-F1E6A8C1AB92}" type="presOf" srcId="{9F993DC3-38EB-0243-8921-5BF12CAB283D}" destId="{8A974402-F179-D74F-B5FF-4A60367612F3}" srcOrd="1" destOrd="0" presId="urn:microsoft.com/office/officeart/2005/8/layout/radial1"/>
    <dgm:cxn modelId="{6F8A7410-6E00-9544-A01F-FF54D3CF77C9}" type="presOf" srcId="{977C9EE9-F3CE-3D46-8303-140919B1251A}" destId="{53EBB1E9-A44C-5949-8E19-90752D2E5F4C}" srcOrd="0" destOrd="0" presId="urn:microsoft.com/office/officeart/2005/8/layout/radial1"/>
    <dgm:cxn modelId="{B1A3DCF5-EE5B-404F-BFCD-A8F3BB36C1DE}" type="presParOf" srcId="{954F3E39-A684-FA42-802B-0E4C2215A556}" destId="{D077054C-5FDF-7C4E-8F07-97C18DE1357F}" srcOrd="0" destOrd="0" presId="urn:microsoft.com/office/officeart/2005/8/layout/radial1"/>
    <dgm:cxn modelId="{AEB77B07-2786-744A-9C4F-5B66F45B1CE2}" type="presParOf" srcId="{954F3E39-A684-FA42-802B-0E4C2215A556}" destId="{44BAD722-1F7E-914D-B378-C68D9E6AC070}" srcOrd="1" destOrd="0" presId="urn:microsoft.com/office/officeart/2005/8/layout/radial1"/>
    <dgm:cxn modelId="{5AC8969F-CFC3-164B-A994-BDD8D9D84518}" type="presParOf" srcId="{44BAD722-1F7E-914D-B378-C68D9E6AC070}" destId="{523DB4E1-214A-8849-84BC-43E95928F36B}" srcOrd="0" destOrd="0" presId="urn:microsoft.com/office/officeart/2005/8/layout/radial1"/>
    <dgm:cxn modelId="{72BA422F-A864-C648-8F47-E7CE73647E6A}" type="presParOf" srcId="{954F3E39-A684-FA42-802B-0E4C2215A556}" destId="{55A3123D-D39E-494C-B719-50F9CE25B0D8}" srcOrd="2" destOrd="0" presId="urn:microsoft.com/office/officeart/2005/8/layout/radial1"/>
    <dgm:cxn modelId="{72056545-E7A6-BA45-991E-BB58B832A90C}" type="presParOf" srcId="{954F3E39-A684-FA42-802B-0E4C2215A556}" destId="{FC262866-6F3C-FC43-B6F6-787D47751EBB}" srcOrd="3" destOrd="0" presId="urn:microsoft.com/office/officeart/2005/8/layout/radial1"/>
    <dgm:cxn modelId="{328B01C4-81ED-DA48-9A6A-70224004479D}" type="presParOf" srcId="{FC262866-6F3C-FC43-B6F6-787D47751EBB}" destId="{E586FB24-1679-644A-87A2-D9E9EFC03ABE}" srcOrd="0" destOrd="0" presId="urn:microsoft.com/office/officeart/2005/8/layout/radial1"/>
    <dgm:cxn modelId="{DB66A703-D16F-EA44-9E46-B7675D2067E2}" type="presParOf" srcId="{954F3E39-A684-FA42-802B-0E4C2215A556}" destId="{FF4447CB-9987-9249-B84E-1BD5385D4158}" srcOrd="4" destOrd="0" presId="urn:microsoft.com/office/officeart/2005/8/layout/radial1"/>
    <dgm:cxn modelId="{E5DF70AE-4F24-D346-9E46-AE0ECD5E42A8}" type="presParOf" srcId="{954F3E39-A684-FA42-802B-0E4C2215A556}" destId="{B8FD08C0-AAC2-E942-9BED-A24EF45F51B9}" srcOrd="5" destOrd="0" presId="urn:microsoft.com/office/officeart/2005/8/layout/radial1"/>
    <dgm:cxn modelId="{6F3ADF26-FA3E-9243-ADB5-5D86BA994CE9}" type="presParOf" srcId="{B8FD08C0-AAC2-E942-9BED-A24EF45F51B9}" destId="{8A974402-F179-D74F-B5FF-4A60367612F3}" srcOrd="0" destOrd="0" presId="urn:microsoft.com/office/officeart/2005/8/layout/radial1"/>
    <dgm:cxn modelId="{BCC534A3-7641-4B43-8B56-E90BB3B28DD1}" type="presParOf" srcId="{954F3E39-A684-FA42-802B-0E4C2215A556}" destId="{E514ACDA-3B76-704D-A1C0-16DFA4295503}" srcOrd="6" destOrd="0" presId="urn:microsoft.com/office/officeart/2005/8/layout/radial1"/>
    <dgm:cxn modelId="{43C413E5-FDDC-D947-90A2-E438B43BB241}" type="presParOf" srcId="{954F3E39-A684-FA42-802B-0E4C2215A556}" destId="{23229876-AE90-B943-856F-18D7E7C449D1}" srcOrd="7" destOrd="0" presId="urn:microsoft.com/office/officeart/2005/8/layout/radial1"/>
    <dgm:cxn modelId="{B1F269F2-264F-0748-9F89-89F39FA87509}" type="presParOf" srcId="{23229876-AE90-B943-856F-18D7E7C449D1}" destId="{35A9C441-AAAD-C64D-98B2-4BB652FAC8B7}" srcOrd="0" destOrd="0" presId="urn:microsoft.com/office/officeart/2005/8/layout/radial1"/>
    <dgm:cxn modelId="{A01B2C59-9728-A245-AC20-D53BE283CD02}" type="presParOf" srcId="{954F3E39-A684-FA42-802B-0E4C2215A556}" destId="{63EC77E8-5C85-2E41-A123-9A6A3D3AA6EA}" srcOrd="8" destOrd="0" presId="urn:microsoft.com/office/officeart/2005/8/layout/radial1"/>
    <dgm:cxn modelId="{5281AC8A-F431-CF43-B9D4-CF1CD2DA2CA1}" type="presParOf" srcId="{954F3E39-A684-FA42-802B-0E4C2215A556}" destId="{6CA61E87-BE9E-104E-9C9E-3FE9CCBC2B1F}" srcOrd="9" destOrd="0" presId="urn:microsoft.com/office/officeart/2005/8/layout/radial1"/>
    <dgm:cxn modelId="{F5CD1A50-864F-C247-92D9-EEAC8C1CE654}" type="presParOf" srcId="{6CA61E87-BE9E-104E-9C9E-3FE9CCBC2B1F}" destId="{29DA31E3-4FE9-8542-A9C8-D0E7D6EB40B3}" srcOrd="0" destOrd="0" presId="urn:microsoft.com/office/officeart/2005/8/layout/radial1"/>
    <dgm:cxn modelId="{213DD3B8-BDEA-F840-AF9B-3E36CB8E6688}" type="presParOf" srcId="{954F3E39-A684-FA42-802B-0E4C2215A556}" destId="{976028EC-CD36-A84F-8D7A-100BC79A71E5}" srcOrd="10" destOrd="0" presId="urn:microsoft.com/office/officeart/2005/8/layout/radial1"/>
    <dgm:cxn modelId="{1C54055D-0D81-C540-BF1B-93F9168B7505}" type="presParOf" srcId="{954F3E39-A684-FA42-802B-0E4C2215A556}" destId="{53EBB1E9-A44C-5949-8E19-90752D2E5F4C}" srcOrd="11" destOrd="0" presId="urn:microsoft.com/office/officeart/2005/8/layout/radial1"/>
    <dgm:cxn modelId="{BCF31819-7EC5-9C49-901C-83A90B904EC8}" type="presParOf" srcId="{53EBB1E9-A44C-5949-8E19-90752D2E5F4C}" destId="{7F73BD5E-FF1D-0C46-9BDA-6562D3803C7B}" srcOrd="0" destOrd="0" presId="urn:microsoft.com/office/officeart/2005/8/layout/radial1"/>
    <dgm:cxn modelId="{0ED8413A-887C-4547-BA8A-8BEABE8C1912}" type="presParOf" srcId="{954F3E39-A684-FA42-802B-0E4C2215A556}" destId="{ADE24125-BA93-A348-86B7-E8F8A3F97F9C}" srcOrd="12" destOrd="0" presId="urn:microsoft.com/office/officeart/2005/8/layout/radial1"/>
    <dgm:cxn modelId="{D5D8F75A-26FD-DE43-8041-A17BF88FF811}" type="presParOf" srcId="{954F3E39-A684-FA42-802B-0E4C2215A556}" destId="{01B45E52-8E93-0042-9542-0E7D09EA32D8}" srcOrd="13" destOrd="0" presId="urn:microsoft.com/office/officeart/2005/8/layout/radial1"/>
    <dgm:cxn modelId="{2BE622A8-B908-DD48-BE4E-C91BF7CC4F2A}" type="presParOf" srcId="{01B45E52-8E93-0042-9542-0E7D09EA32D8}" destId="{8A548759-AB4C-8949-B54E-77CA03D7C0D3}" srcOrd="0" destOrd="0" presId="urn:microsoft.com/office/officeart/2005/8/layout/radial1"/>
    <dgm:cxn modelId="{C39AC836-88F6-614B-B204-801DFD3D3F5F}" type="presParOf" srcId="{954F3E39-A684-FA42-802B-0E4C2215A556}" destId="{E529C890-2C3F-8345-9954-94207CF7ABEC}" srcOrd="14" destOrd="0" presId="urn:microsoft.com/office/officeart/2005/8/layout/radial1"/>
    <dgm:cxn modelId="{D1E14364-7161-424D-9325-D7D6325C39D8}" type="presParOf" srcId="{954F3E39-A684-FA42-802B-0E4C2215A556}" destId="{E8D2AE53-9CB9-9045-A6D1-99754DB0EF37}" srcOrd="15" destOrd="0" presId="urn:microsoft.com/office/officeart/2005/8/layout/radial1"/>
    <dgm:cxn modelId="{995BAD3D-78AA-264E-AAAB-7B8C0F29C6B7}" type="presParOf" srcId="{E8D2AE53-9CB9-9045-A6D1-99754DB0EF37}" destId="{AEDCB66E-3A9F-DE4D-9EF8-84A76B70FE94}" srcOrd="0" destOrd="0" presId="urn:microsoft.com/office/officeart/2005/8/layout/radial1"/>
    <dgm:cxn modelId="{F0F1AF50-7CD0-CE4D-8C8B-4C4AA7D966B7}" type="presParOf" srcId="{954F3E39-A684-FA42-802B-0E4C2215A556}" destId="{D221D297-F485-564A-9B5C-A5C7DE947358}" srcOrd="1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6F19C50-804D-0944-B5E8-992704CFAC46}"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CB4F7188-A44D-394E-979A-70B99C28B9BA}">
      <dgm:prSet phldrT="[Text]"/>
      <dgm:spPr>
        <a:solidFill>
          <a:srgbClr val="A6A6A6"/>
        </a:solidFill>
      </dgm:spPr>
      <dgm:t>
        <a:bodyPr/>
        <a:lstStyle/>
        <a:p>
          <a:r>
            <a:rPr lang="en-US" b="1" dirty="0" smtClean="0">
              <a:solidFill>
                <a:schemeClr val="tx1"/>
              </a:solidFill>
            </a:rPr>
            <a:t>Peer Mentoring</a:t>
          </a:r>
          <a:endParaRPr lang="en-US" b="1" dirty="0">
            <a:solidFill>
              <a:schemeClr val="tx1"/>
            </a:solidFill>
          </a:endParaRPr>
        </a:p>
      </dgm:t>
    </dgm:pt>
    <dgm:pt modelId="{990CDB53-70DB-114D-B386-3A5AC0420386}" type="parTrans" cxnId="{42059712-840B-CA49-BA8E-9D2481042E03}">
      <dgm:prSet/>
      <dgm:spPr/>
      <dgm:t>
        <a:bodyPr/>
        <a:lstStyle/>
        <a:p>
          <a:endParaRPr lang="en-US"/>
        </a:p>
      </dgm:t>
    </dgm:pt>
    <dgm:pt modelId="{CA48747A-FE40-7B46-8B22-431D824F52D2}" type="sibTrans" cxnId="{42059712-840B-CA49-BA8E-9D2481042E03}">
      <dgm:prSet/>
      <dgm:spPr/>
      <dgm:t>
        <a:bodyPr/>
        <a:lstStyle/>
        <a:p>
          <a:endParaRPr lang="en-US"/>
        </a:p>
      </dgm:t>
    </dgm:pt>
    <dgm:pt modelId="{F36836BC-1BAA-6E4C-9D5B-6967284EC1D8}">
      <dgm:prSet phldrT="[Text]"/>
      <dgm:spPr/>
      <dgm:t>
        <a:bodyPr/>
        <a:lstStyle/>
        <a:p>
          <a:r>
            <a:rPr lang="en-US" dirty="0" smtClean="0">
              <a:solidFill>
                <a:srgbClr val="000000"/>
              </a:solidFill>
            </a:rPr>
            <a:t>CCF</a:t>
          </a:r>
          <a:endParaRPr lang="en-US" dirty="0">
            <a:solidFill>
              <a:srgbClr val="000000"/>
            </a:solidFill>
          </a:endParaRPr>
        </a:p>
      </dgm:t>
    </dgm:pt>
    <dgm:pt modelId="{00F0A6A0-270A-3E4C-A376-B4FFB1413EFD}" type="parTrans" cxnId="{C87AA11D-0998-DB43-9665-0B8D3C95CABD}">
      <dgm:prSet/>
      <dgm:spPr/>
      <dgm:t>
        <a:bodyPr/>
        <a:lstStyle/>
        <a:p>
          <a:endParaRPr lang="en-US"/>
        </a:p>
      </dgm:t>
    </dgm:pt>
    <dgm:pt modelId="{8DC75BCD-C553-5443-ADB5-399A8F706C71}" type="sibTrans" cxnId="{C87AA11D-0998-DB43-9665-0B8D3C95CABD}">
      <dgm:prSet/>
      <dgm:spPr/>
      <dgm:t>
        <a:bodyPr/>
        <a:lstStyle/>
        <a:p>
          <a:endParaRPr lang="en-US"/>
        </a:p>
      </dgm:t>
    </dgm:pt>
    <dgm:pt modelId="{52883FC0-72D3-404F-85BE-79D3EA8ECFD0}">
      <dgm:prSet phldrT="[Text]"/>
      <dgm:spPr/>
      <dgm:t>
        <a:bodyPr/>
        <a:lstStyle/>
        <a:p>
          <a:r>
            <a:rPr lang="en-US" dirty="0" smtClean="0">
              <a:solidFill>
                <a:srgbClr val="000000"/>
              </a:solidFill>
            </a:rPr>
            <a:t>College Initiative</a:t>
          </a:r>
          <a:endParaRPr lang="en-US" dirty="0">
            <a:solidFill>
              <a:srgbClr val="000000"/>
            </a:solidFill>
          </a:endParaRPr>
        </a:p>
      </dgm:t>
    </dgm:pt>
    <dgm:pt modelId="{9F993DC3-38EB-0243-8921-5BF12CAB283D}" type="parTrans" cxnId="{C9951994-5DB6-2149-AEB6-BBD5ECC9FC80}">
      <dgm:prSet/>
      <dgm:spPr/>
      <dgm:t>
        <a:bodyPr/>
        <a:lstStyle/>
        <a:p>
          <a:endParaRPr lang="en-US"/>
        </a:p>
      </dgm:t>
    </dgm:pt>
    <dgm:pt modelId="{8E0F5684-88A0-7C44-9BD3-19F7D36FBE98}" type="sibTrans" cxnId="{C9951994-5DB6-2149-AEB6-BBD5ECC9FC80}">
      <dgm:prSet/>
      <dgm:spPr/>
      <dgm:t>
        <a:bodyPr/>
        <a:lstStyle/>
        <a:p>
          <a:endParaRPr lang="en-US"/>
        </a:p>
      </dgm:t>
    </dgm:pt>
    <dgm:pt modelId="{A159F3BA-EFA1-184D-96FD-62B5FC760149}">
      <dgm:prSet phldrT="[Text]"/>
      <dgm:spPr/>
      <dgm:t>
        <a:bodyPr/>
        <a:lstStyle/>
        <a:p>
          <a:r>
            <a:rPr lang="en-US" dirty="0" smtClean="0">
              <a:solidFill>
                <a:srgbClr val="000000"/>
              </a:solidFill>
            </a:rPr>
            <a:t>Doe Fund</a:t>
          </a:r>
          <a:endParaRPr lang="en-US" dirty="0">
            <a:solidFill>
              <a:srgbClr val="000000"/>
            </a:solidFill>
          </a:endParaRPr>
        </a:p>
      </dgm:t>
    </dgm:pt>
    <dgm:pt modelId="{5E9F5D06-7C17-404C-9AC5-68F20F90DD86}" type="parTrans" cxnId="{DB407FE5-F3F6-6C41-8917-11DF338B52DA}">
      <dgm:prSet/>
      <dgm:spPr/>
      <dgm:t>
        <a:bodyPr/>
        <a:lstStyle/>
        <a:p>
          <a:endParaRPr lang="en-US"/>
        </a:p>
      </dgm:t>
    </dgm:pt>
    <dgm:pt modelId="{ADF0EC69-69D1-CE46-96FB-FD3BF6E15311}" type="sibTrans" cxnId="{DB407FE5-F3F6-6C41-8917-11DF338B52DA}">
      <dgm:prSet/>
      <dgm:spPr/>
      <dgm:t>
        <a:bodyPr/>
        <a:lstStyle/>
        <a:p>
          <a:endParaRPr lang="en-US"/>
        </a:p>
      </dgm:t>
    </dgm:pt>
    <dgm:pt modelId="{1ACD212B-CA56-D04D-BD11-EE5B8190D624}">
      <dgm:prSet phldrT="[Text]"/>
      <dgm:spPr/>
      <dgm:t>
        <a:bodyPr/>
        <a:lstStyle/>
        <a:p>
          <a:r>
            <a:rPr lang="en-US" dirty="0" smtClean="0">
              <a:solidFill>
                <a:srgbClr val="000000"/>
              </a:solidFill>
            </a:rPr>
            <a:t>Friends</a:t>
          </a:r>
          <a:endParaRPr lang="en-US" dirty="0">
            <a:solidFill>
              <a:srgbClr val="000000"/>
            </a:solidFill>
          </a:endParaRPr>
        </a:p>
      </dgm:t>
    </dgm:pt>
    <dgm:pt modelId="{696356E1-239A-F74A-A2DF-09DD111E863F}" type="parTrans" cxnId="{B31682E5-84D8-F348-9624-99C90C305DAE}">
      <dgm:prSet/>
      <dgm:spPr/>
      <dgm:t>
        <a:bodyPr/>
        <a:lstStyle/>
        <a:p>
          <a:endParaRPr lang="en-US"/>
        </a:p>
      </dgm:t>
    </dgm:pt>
    <dgm:pt modelId="{9DFA9CB8-48C7-0C46-9186-CED2B28B7BE8}" type="sibTrans" cxnId="{B31682E5-84D8-F348-9624-99C90C305DAE}">
      <dgm:prSet/>
      <dgm:spPr/>
      <dgm:t>
        <a:bodyPr/>
        <a:lstStyle/>
        <a:p>
          <a:endParaRPr lang="en-US"/>
        </a:p>
      </dgm:t>
    </dgm:pt>
    <dgm:pt modelId="{73479B97-F7B6-DC48-95B2-CBD16167D527}">
      <dgm:prSet phldrT="[Text]"/>
      <dgm:spPr/>
      <dgm:t>
        <a:bodyPr/>
        <a:lstStyle/>
        <a:p>
          <a:r>
            <a:rPr lang="en-US" dirty="0" smtClean="0">
              <a:solidFill>
                <a:srgbClr val="000000"/>
              </a:solidFill>
            </a:rPr>
            <a:t>Future Now</a:t>
          </a:r>
          <a:endParaRPr lang="en-US" dirty="0">
            <a:solidFill>
              <a:srgbClr val="000000"/>
            </a:solidFill>
          </a:endParaRPr>
        </a:p>
      </dgm:t>
    </dgm:pt>
    <dgm:pt modelId="{FF9ECA70-CC61-644E-A0FC-EEC469D50352}" type="parTrans" cxnId="{A659BC2A-3CBC-7E4A-983F-1E83A7EF3EEE}">
      <dgm:prSet/>
      <dgm:spPr/>
      <dgm:t>
        <a:bodyPr/>
        <a:lstStyle/>
        <a:p>
          <a:endParaRPr lang="en-US"/>
        </a:p>
      </dgm:t>
    </dgm:pt>
    <dgm:pt modelId="{CC9092A0-5521-534F-AE55-944B0AC67A3F}" type="sibTrans" cxnId="{A659BC2A-3CBC-7E4A-983F-1E83A7EF3EEE}">
      <dgm:prSet/>
      <dgm:spPr/>
      <dgm:t>
        <a:bodyPr/>
        <a:lstStyle/>
        <a:p>
          <a:endParaRPr lang="en-US"/>
        </a:p>
      </dgm:t>
    </dgm:pt>
    <dgm:pt modelId="{954F3E39-A684-FA42-802B-0E4C2215A556}" type="pres">
      <dgm:prSet presAssocID="{A6F19C50-804D-0944-B5E8-992704CFAC46}" presName="cycle" presStyleCnt="0">
        <dgm:presLayoutVars>
          <dgm:chMax val="1"/>
          <dgm:dir/>
          <dgm:animLvl val="ctr"/>
          <dgm:resizeHandles val="exact"/>
        </dgm:presLayoutVars>
      </dgm:prSet>
      <dgm:spPr/>
      <dgm:t>
        <a:bodyPr/>
        <a:lstStyle/>
        <a:p>
          <a:endParaRPr lang="en-US"/>
        </a:p>
      </dgm:t>
    </dgm:pt>
    <dgm:pt modelId="{D077054C-5FDF-7C4E-8F07-97C18DE1357F}" type="pres">
      <dgm:prSet presAssocID="{CB4F7188-A44D-394E-979A-70B99C28B9BA}" presName="centerShape" presStyleLbl="node0" presStyleIdx="0" presStyleCnt="1" custScaleX="142281" custScaleY="150058"/>
      <dgm:spPr/>
      <dgm:t>
        <a:bodyPr/>
        <a:lstStyle/>
        <a:p>
          <a:endParaRPr lang="en-US"/>
        </a:p>
      </dgm:t>
    </dgm:pt>
    <dgm:pt modelId="{44BAD722-1F7E-914D-B378-C68D9E6AC070}" type="pres">
      <dgm:prSet presAssocID="{00F0A6A0-270A-3E4C-A376-B4FFB1413EFD}" presName="Name9" presStyleLbl="parChTrans1D2" presStyleIdx="0" presStyleCnt="5"/>
      <dgm:spPr/>
      <dgm:t>
        <a:bodyPr/>
        <a:lstStyle/>
        <a:p>
          <a:endParaRPr lang="en-US"/>
        </a:p>
      </dgm:t>
    </dgm:pt>
    <dgm:pt modelId="{523DB4E1-214A-8849-84BC-43E95928F36B}" type="pres">
      <dgm:prSet presAssocID="{00F0A6A0-270A-3E4C-A376-B4FFB1413EFD}" presName="connTx" presStyleLbl="parChTrans1D2" presStyleIdx="0" presStyleCnt="5"/>
      <dgm:spPr/>
      <dgm:t>
        <a:bodyPr/>
        <a:lstStyle/>
        <a:p>
          <a:endParaRPr lang="en-US"/>
        </a:p>
      </dgm:t>
    </dgm:pt>
    <dgm:pt modelId="{55A3123D-D39E-494C-B719-50F9CE25B0D8}" type="pres">
      <dgm:prSet presAssocID="{F36836BC-1BAA-6E4C-9D5B-6967284EC1D8}" presName="node" presStyleLbl="node1" presStyleIdx="0" presStyleCnt="5">
        <dgm:presLayoutVars>
          <dgm:bulletEnabled val="1"/>
        </dgm:presLayoutVars>
      </dgm:prSet>
      <dgm:spPr/>
      <dgm:t>
        <a:bodyPr/>
        <a:lstStyle/>
        <a:p>
          <a:endParaRPr lang="en-US"/>
        </a:p>
      </dgm:t>
    </dgm:pt>
    <dgm:pt modelId="{B8FD08C0-AAC2-E942-9BED-A24EF45F51B9}" type="pres">
      <dgm:prSet presAssocID="{9F993DC3-38EB-0243-8921-5BF12CAB283D}" presName="Name9" presStyleLbl="parChTrans1D2" presStyleIdx="1" presStyleCnt="5"/>
      <dgm:spPr/>
      <dgm:t>
        <a:bodyPr/>
        <a:lstStyle/>
        <a:p>
          <a:endParaRPr lang="en-US"/>
        </a:p>
      </dgm:t>
    </dgm:pt>
    <dgm:pt modelId="{8A974402-F179-D74F-B5FF-4A60367612F3}" type="pres">
      <dgm:prSet presAssocID="{9F993DC3-38EB-0243-8921-5BF12CAB283D}" presName="connTx" presStyleLbl="parChTrans1D2" presStyleIdx="1" presStyleCnt="5"/>
      <dgm:spPr/>
      <dgm:t>
        <a:bodyPr/>
        <a:lstStyle/>
        <a:p>
          <a:endParaRPr lang="en-US"/>
        </a:p>
      </dgm:t>
    </dgm:pt>
    <dgm:pt modelId="{E514ACDA-3B76-704D-A1C0-16DFA4295503}" type="pres">
      <dgm:prSet presAssocID="{52883FC0-72D3-404F-85BE-79D3EA8ECFD0}" presName="node" presStyleLbl="node1" presStyleIdx="1" presStyleCnt="5">
        <dgm:presLayoutVars>
          <dgm:bulletEnabled val="1"/>
        </dgm:presLayoutVars>
      </dgm:prSet>
      <dgm:spPr/>
      <dgm:t>
        <a:bodyPr/>
        <a:lstStyle/>
        <a:p>
          <a:endParaRPr lang="en-US"/>
        </a:p>
      </dgm:t>
    </dgm:pt>
    <dgm:pt modelId="{6CA61E87-BE9E-104E-9C9E-3FE9CCBC2B1F}" type="pres">
      <dgm:prSet presAssocID="{5E9F5D06-7C17-404C-9AC5-68F20F90DD86}" presName="Name9" presStyleLbl="parChTrans1D2" presStyleIdx="2" presStyleCnt="5"/>
      <dgm:spPr/>
      <dgm:t>
        <a:bodyPr/>
        <a:lstStyle/>
        <a:p>
          <a:endParaRPr lang="en-US"/>
        </a:p>
      </dgm:t>
    </dgm:pt>
    <dgm:pt modelId="{29DA31E3-4FE9-8542-A9C8-D0E7D6EB40B3}" type="pres">
      <dgm:prSet presAssocID="{5E9F5D06-7C17-404C-9AC5-68F20F90DD86}" presName="connTx" presStyleLbl="parChTrans1D2" presStyleIdx="2" presStyleCnt="5"/>
      <dgm:spPr/>
      <dgm:t>
        <a:bodyPr/>
        <a:lstStyle/>
        <a:p>
          <a:endParaRPr lang="en-US"/>
        </a:p>
      </dgm:t>
    </dgm:pt>
    <dgm:pt modelId="{976028EC-CD36-A84F-8D7A-100BC79A71E5}" type="pres">
      <dgm:prSet presAssocID="{A159F3BA-EFA1-184D-96FD-62B5FC760149}" presName="node" presStyleLbl="node1" presStyleIdx="2" presStyleCnt="5">
        <dgm:presLayoutVars>
          <dgm:bulletEnabled val="1"/>
        </dgm:presLayoutVars>
      </dgm:prSet>
      <dgm:spPr/>
      <dgm:t>
        <a:bodyPr/>
        <a:lstStyle/>
        <a:p>
          <a:endParaRPr lang="en-US"/>
        </a:p>
      </dgm:t>
    </dgm:pt>
    <dgm:pt modelId="{E62ABAC9-44D0-B242-A0A5-906B1FBD223B}" type="pres">
      <dgm:prSet presAssocID="{696356E1-239A-F74A-A2DF-09DD111E863F}" presName="Name9" presStyleLbl="parChTrans1D2" presStyleIdx="3" presStyleCnt="5"/>
      <dgm:spPr/>
      <dgm:t>
        <a:bodyPr/>
        <a:lstStyle/>
        <a:p>
          <a:endParaRPr lang="en-US"/>
        </a:p>
      </dgm:t>
    </dgm:pt>
    <dgm:pt modelId="{7BC6BF6B-EFC2-DE49-8A13-EA70B4F17CC3}" type="pres">
      <dgm:prSet presAssocID="{696356E1-239A-F74A-A2DF-09DD111E863F}" presName="connTx" presStyleLbl="parChTrans1D2" presStyleIdx="3" presStyleCnt="5"/>
      <dgm:spPr/>
      <dgm:t>
        <a:bodyPr/>
        <a:lstStyle/>
        <a:p>
          <a:endParaRPr lang="en-US"/>
        </a:p>
      </dgm:t>
    </dgm:pt>
    <dgm:pt modelId="{B33774F6-6932-E04B-94BB-917A099C02EA}" type="pres">
      <dgm:prSet presAssocID="{1ACD212B-CA56-D04D-BD11-EE5B8190D624}" presName="node" presStyleLbl="node1" presStyleIdx="3" presStyleCnt="5">
        <dgm:presLayoutVars>
          <dgm:bulletEnabled val="1"/>
        </dgm:presLayoutVars>
      </dgm:prSet>
      <dgm:spPr/>
      <dgm:t>
        <a:bodyPr/>
        <a:lstStyle/>
        <a:p>
          <a:endParaRPr lang="en-US"/>
        </a:p>
      </dgm:t>
    </dgm:pt>
    <dgm:pt modelId="{9ADA7438-83E4-C849-AC0D-F0C671BAAD97}" type="pres">
      <dgm:prSet presAssocID="{FF9ECA70-CC61-644E-A0FC-EEC469D50352}" presName="Name9" presStyleLbl="parChTrans1D2" presStyleIdx="4" presStyleCnt="5"/>
      <dgm:spPr/>
      <dgm:t>
        <a:bodyPr/>
        <a:lstStyle/>
        <a:p>
          <a:endParaRPr lang="en-US"/>
        </a:p>
      </dgm:t>
    </dgm:pt>
    <dgm:pt modelId="{A291DB7C-2829-8743-930A-6203A64086D6}" type="pres">
      <dgm:prSet presAssocID="{FF9ECA70-CC61-644E-A0FC-EEC469D50352}" presName="connTx" presStyleLbl="parChTrans1D2" presStyleIdx="4" presStyleCnt="5"/>
      <dgm:spPr/>
      <dgm:t>
        <a:bodyPr/>
        <a:lstStyle/>
        <a:p>
          <a:endParaRPr lang="en-US"/>
        </a:p>
      </dgm:t>
    </dgm:pt>
    <dgm:pt modelId="{B7320B2C-B0DB-A842-83A1-9B0E9F647C25}" type="pres">
      <dgm:prSet presAssocID="{73479B97-F7B6-DC48-95B2-CBD16167D527}" presName="node" presStyleLbl="node1" presStyleIdx="4" presStyleCnt="5">
        <dgm:presLayoutVars>
          <dgm:bulletEnabled val="1"/>
        </dgm:presLayoutVars>
      </dgm:prSet>
      <dgm:spPr/>
      <dgm:t>
        <a:bodyPr/>
        <a:lstStyle/>
        <a:p>
          <a:endParaRPr lang="en-US"/>
        </a:p>
      </dgm:t>
    </dgm:pt>
  </dgm:ptLst>
  <dgm:cxnLst>
    <dgm:cxn modelId="{B31682E5-84D8-F348-9624-99C90C305DAE}" srcId="{CB4F7188-A44D-394E-979A-70B99C28B9BA}" destId="{1ACD212B-CA56-D04D-BD11-EE5B8190D624}" srcOrd="3" destOrd="0" parTransId="{696356E1-239A-F74A-A2DF-09DD111E863F}" sibTransId="{9DFA9CB8-48C7-0C46-9186-CED2B28B7BE8}"/>
    <dgm:cxn modelId="{A6D56C31-D905-1A49-AE0A-59B50FD676CA}" type="presOf" srcId="{73479B97-F7B6-DC48-95B2-CBD16167D527}" destId="{B7320B2C-B0DB-A842-83A1-9B0E9F647C25}" srcOrd="0" destOrd="0" presId="urn:microsoft.com/office/officeart/2005/8/layout/radial1"/>
    <dgm:cxn modelId="{B9AEA124-0202-9B42-B88D-42CEFDF06FEE}" type="presOf" srcId="{A6F19C50-804D-0944-B5E8-992704CFAC46}" destId="{954F3E39-A684-FA42-802B-0E4C2215A556}" srcOrd="0" destOrd="0" presId="urn:microsoft.com/office/officeart/2005/8/layout/radial1"/>
    <dgm:cxn modelId="{ACF207A9-D62D-5B46-B4CF-EF2C1A4C837E}" type="presOf" srcId="{1ACD212B-CA56-D04D-BD11-EE5B8190D624}" destId="{B33774F6-6932-E04B-94BB-917A099C02EA}" srcOrd="0" destOrd="0" presId="urn:microsoft.com/office/officeart/2005/8/layout/radial1"/>
    <dgm:cxn modelId="{D6A7525F-ED8C-EE43-9406-594029D1AC61}" type="presOf" srcId="{9F993DC3-38EB-0243-8921-5BF12CAB283D}" destId="{8A974402-F179-D74F-B5FF-4A60367612F3}" srcOrd="1" destOrd="0" presId="urn:microsoft.com/office/officeart/2005/8/layout/radial1"/>
    <dgm:cxn modelId="{7CA4878B-1388-7C4D-8F3F-3A8E3244CD52}" type="presOf" srcId="{696356E1-239A-F74A-A2DF-09DD111E863F}" destId="{7BC6BF6B-EFC2-DE49-8A13-EA70B4F17CC3}" srcOrd="1" destOrd="0" presId="urn:microsoft.com/office/officeart/2005/8/layout/radial1"/>
    <dgm:cxn modelId="{46A53538-D8E4-924A-9EFE-FC32D0F2BC8B}" type="presOf" srcId="{F36836BC-1BAA-6E4C-9D5B-6967284EC1D8}" destId="{55A3123D-D39E-494C-B719-50F9CE25B0D8}" srcOrd="0" destOrd="0" presId="urn:microsoft.com/office/officeart/2005/8/layout/radial1"/>
    <dgm:cxn modelId="{7FFBC1BF-0BE5-5C41-8302-D5575C10D61C}" type="presOf" srcId="{52883FC0-72D3-404F-85BE-79D3EA8ECFD0}" destId="{E514ACDA-3B76-704D-A1C0-16DFA4295503}" srcOrd="0" destOrd="0" presId="urn:microsoft.com/office/officeart/2005/8/layout/radial1"/>
    <dgm:cxn modelId="{582DD6EA-AF6A-6546-A6A7-E3D6AB444EBE}" type="presOf" srcId="{A159F3BA-EFA1-184D-96FD-62B5FC760149}" destId="{976028EC-CD36-A84F-8D7A-100BC79A71E5}" srcOrd="0" destOrd="0" presId="urn:microsoft.com/office/officeart/2005/8/layout/radial1"/>
    <dgm:cxn modelId="{C87AA11D-0998-DB43-9665-0B8D3C95CABD}" srcId="{CB4F7188-A44D-394E-979A-70B99C28B9BA}" destId="{F36836BC-1BAA-6E4C-9D5B-6967284EC1D8}" srcOrd="0" destOrd="0" parTransId="{00F0A6A0-270A-3E4C-A376-B4FFB1413EFD}" sibTransId="{8DC75BCD-C553-5443-ADB5-399A8F706C71}"/>
    <dgm:cxn modelId="{EE640444-832E-8845-8B5C-E5CB25846CC5}" type="presOf" srcId="{CB4F7188-A44D-394E-979A-70B99C28B9BA}" destId="{D077054C-5FDF-7C4E-8F07-97C18DE1357F}" srcOrd="0" destOrd="0" presId="urn:microsoft.com/office/officeart/2005/8/layout/radial1"/>
    <dgm:cxn modelId="{DD963A90-C528-1A4F-A124-5F8144871808}" type="presOf" srcId="{696356E1-239A-F74A-A2DF-09DD111E863F}" destId="{E62ABAC9-44D0-B242-A0A5-906B1FBD223B}" srcOrd="0" destOrd="0" presId="urn:microsoft.com/office/officeart/2005/8/layout/radial1"/>
    <dgm:cxn modelId="{B83480FC-CD52-4F47-A2F9-01F165030785}" type="presOf" srcId="{00F0A6A0-270A-3E4C-A376-B4FFB1413EFD}" destId="{523DB4E1-214A-8849-84BC-43E95928F36B}" srcOrd="1" destOrd="0" presId="urn:microsoft.com/office/officeart/2005/8/layout/radial1"/>
    <dgm:cxn modelId="{48E7426D-B07C-6549-8BF9-06CF57E3BF61}" type="presOf" srcId="{5E9F5D06-7C17-404C-9AC5-68F20F90DD86}" destId="{6CA61E87-BE9E-104E-9C9E-3FE9CCBC2B1F}" srcOrd="0" destOrd="0" presId="urn:microsoft.com/office/officeart/2005/8/layout/radial1"/>
    <dgm:cxn modelId="{A1B1BF28-D672-DA4A-A5F2-A0FC7F1E3BE0}" type="presOf" srcId="{5E9F5D06-7C17-404C-9AC5-68F20F90DD86}" destId="{29DA31E3-4FE9-8542-A9C8-D0E7D6EB40B3}" srcOrd="1" destOrd="0" presId="urn:microsoft.com/office/officeart/2005/8/layout/radial1"/>
    <dgm:cxn modelId="{42059712-840B-CA49-BA8E-9D2481042E03}" srcId="{A6F19C50-804D-0944-B5E8-992704CFAC46}" destId="{CB4F7188-A44D-394E-979A-70B99C28B9BA}" srcOrd="0" destOrd="0" parTransId="{990CDB53-70DB-114D-B386-3A5AC0420386}" sibTransId="{CA48747A-FE40-7B46-8B22-431D824F52D2}"/>
    <dgm:cxn modelId="{609EA390-61CC-8A4C-A73B-889EC9E500E4}" type="presOf" srcId="{FF9ECA70-CC61-644E-A0FC-EEC469D50352}" destId="{A291DB7C-2829-8743-930A-6203A64086D6}" srcOrd="1" destOrd="0" presId="urn:microsoft.com/office/officeart/2005/8/layout/radial1"/>
    <dgm:cxn modelId="{DB407FE5-F3F6-6C41-8917-11DF338B52DA}" srcId="{CB4F7188-A44D-394E-979A-70B99C28B9BA}" destId="{A159F3BA-EFA1-184D-96FD-62B5FC760149}" srcOrd="2" destOrd="0" parTransId="{5E9F5D06-7C17-404C-9AC5-68F20F90DD86}" sibTransId="{ADF0EC69-69D1-CE46-96FB-FD3BF6E15311}"/>
    <dgm:cxn modelId="{A659BC2A-3CBC-7E4A-983F-1E83A7EF3EEE}" srcId="{CB4F7188-A44D-394E-979A-70B99C28B9BA}" destId="{73479B97-F7B6-DC48-95B2-CBD16167D527}" srcOrd="4" destOrd="0" parTransId="{FF9ECA70-CC61-644E-A0FC-EEC469D50352}" sibTransId="{CC9092A0-5521-534F-AE55-944B0AC67A3F}"/>
    <dgm:cxn modelId="{57124569-7A98-FC4D-9F5F-4FD582045A0D}" type="presOf" srcId="{00F0A6A0-270A-3E4C-A376-B4FFB1413EFD}" destId="{44BAD722-1F7E-914D-B378-C68D9E6AC070}" srcOrd="0" destOrd="0" presId="urn:microsoft.com/office/officeart/2005/8/layout/radial1"/>
    <dgm:cxn modelId="{0DD28A01-6A4A-DB40-BAD7-5A4D2BADFFB6}" type="presOf" srcId="{FF9ECA70-CC61-644E-A0FC-EEC469D50352}" destId="{9ADA7438-83E4-C849-AC0D-F0C671BAAD97}" srcOrd="0" destOrd="0" presId="urn:microsoft.com/office/officeart/2005/8/layout/radial1"/>
    <dgm:cxn modelId="{C9951994-5DB6-2149-AEB6-BBD5ECC9FC80}" srcId="{CB4F7188-A44D-394E-979A-70B99C28B9BA}" destId="{52883FC0-72D3-404F-85BE-79D3EA8ECFD0}" srcOrd="1" destOrd="0" parTransId="{9F993DC3-38EB-0243-8921-5BF12CAB283D}" sibTransId="{8E0F5684-88A0-7C44-9BD3-19F7D36FBE98}"/>
    <dgm:cxn modelId="{EEAFE13B-C369-9742-B740-AA3408AE465C}" type="presOf" srcId="{9F993DC3-38EB-0243-8921-5BF12CAB283D}" destId="{B8FD08C0-AAC2-E942-9BED-A24EF45F51B9}" srcOrd="0" destOrd="0" presId="urn:microsoft.com/office/officeart/2005/8/layout/radial1"/>
    <dgm:cxn modelId="{C058FC67-A5CC-7A4C-B441-84681815A823}" type="presParOf" srcId="{954F3E39-A684-FA42-802B-0E4C2215A556}" destId="{D077054C-5FDF-7C4E-8F07-97C18DE1357F}" srcOrd="0" destOrd="0" presId="urn:microsoft.com/office/officeart/2005/8/layout/radial1"/>
    <dgm:cxn modelId="{D8816A43-AF4D-FF43-B0CE-0C56362D2790}" type="presParOf" srcId="{954F3E39-A684-FA42-802B-0E4C2215A556}" destId="{44BAD722-1F7E-914D-B378-C68D9E6AC070}" srcOrd="1" destOrd="0" presId="urn:microsoft.com/office/officeart/2005/8/layout/radial1"/>
    <dgm:cxn modelId="{667802DF-3943-A24E-996F-5AB34F4324CA}" type="presParOf" srcId="{44BAD722-1F7E-914D-B378-C68D9E6AC070}" destId="{523DB4E1-214A-8849-84BC-43E95928F36B}" srcOrd="0" destOrd="0" presId="urn:microsoft.com/office/officeart/2005/8/layout/radial1"/>
    <dgm:cxn modelId="{B8559DB6-7A97-2D4B-AF92-DE09A84A6EEC}" type="presParOf" srcId="{954F3E39-A684-FA42-802B-0E4C2215A556}" destId="{55A3123D-D39E-494C-B719-50F9CE25B0D8}" srcOrd="2" destOrd="0" presId="urn:microsoft.com/office/officeart/2005/8/layout/radial1"/>
    <dgm:cxn modelId="{D4AEBA5D-2619-FE40-953E-2818A61DBF4A}" type="presParOf" srcId="{954F3E39-A684-FA42-802B-0E4C2215A556}" destId="{B8FD08C0-AAC2-E942-9BED-A24EF45F51B9}" srcOrd="3" destOrd="0" presId="urn:microsoft.com/office/officeart/2005/8/layout/radial1"/>
    <dgm:cxn modelId="{3617B00C-2E0B-344B-9F54-9608A4BA65FE}" type="presParOf" srcId="{B8FD08C0-AAC2-E942-9BED-A24EF45F51B9}" destId="{8A974402-F179-D74F-B5FF-4A60367612F3}" srcOrd="0" destOrd="0" presId="urn:microsoft.com/office/officeart/2005/8/layout/radial1"/>
    <dgm:cxn modelId="{ED664861-00A4-8C48-8593-FB32E3C88EC1}" type="presParOf" srcId="{954F3E39-A684-FA42-802B-0E4C2215A556}" destId="{E514ACDA-3B76-704D-A1C0-16DFA4295503}" srcOrd="4" destOrd="0" presId="urn:microsoft.com/office/officeart/2005/8/layout/radial1"/>
    <dgm:cxn modelId="{8299FEFC-092C-6146-935D-22613EE24170}" type="presParOf" srcId="{954F3E39-A684-FA42-802B-0E4C2215A556}" destId="{6CA61E87-BE9E-104E-9C9E-3FE9CCBC2B1F}" srcOrd="5" destOrd="0" presId="urn:microsoft.com/office/officeart/2005/8/layout/radial1"/>
    <dgm:cxn modelId="{7795B058-FC9B-A648-A206-A02701CEA645}" type="presParOf" srcId="{6CA61E87-BE9E-104E-9C9E-3FE9CCBC2B1F}" destId="{29DA31E3-4FE9-8542-A9C8-D0E7D6EB40B3}" srcOrd="0" destOrd="0" presId="urn:microsoft.com/office/officeart/2005/8/layout/radial1"/>
    <dgm:cxn modelId="{95272000-079A-194E-95D8-9285FE063BC1}" type="presParOf" srcId="{954F3E39-A684-FA42-802B-0E4C2215A556}" destId="{976028EC-CD36-A84F-8D7A-100BC79A71E5}" srcOrd="6" destOrd="0" presId="urn:microsoft.com/office/officeart/2005/8/layout/radial1"/>
    <dgm:cxn modelId="{0AC8983F-ADC1-D848-A2C8-C57F9638EC97}" type="presParOf" srcId="{954F3E39-A684-FA42-802B-0E4C2215A556}" destId="{E62ABAC9-44D0-B242-A0A5-906B1FBD223B}" srcOrd="7" destOrd="0" presId="urn:microsoft.com/office/officeart/2005/8/layout/radial1"/>
    <dgm:cxn modelId="{CE61020D-FCDC-1542-8A88-46C8581BC60E}" type="presParOf" srcId="{E62ABAC9-44D0-B242-A0A5-906B1FBD223B}" destId="{7BC6BF6B-EFC2-DE49-8A13-EA70B4F17CC3}" srcOrd="0" destOrd="0" presId="urn:microsoft.com/office/officeart/2005/8/layout/radial1"/>
    <dgm:cxn modelId="{B1E37C93-433F-8C4C-B5BB-DCA332FF422A}" type="presParOf" srcId="{954F3E39-A684-FA42-802B-0E4C2215A556}" destId="{B33774F6-6932-E04B-94BB-917A099C02EA}" srcOrd="8" destOrd="0" presId="urn:microsoft.com/office/officeart/2005/8/layout/radial1"/>
    <dgm:cxn modelId="{D3A3DAA2-B93A-6D4F-B6B9-6169E7229500}" type="presParOf" srcId="{954F3E39-A684-FA42-802B-0E4C2215A556}" destId="{9ADA7438-83E4-C849-AC0D-F0C671BAAD97}" srcOrd="9" destOrd="0" presId="urn:microsoft.com/office/officeart/2005/8/layout/radial1"/>
    <dgm:cxn modelId="{5A3B93CC-A13E-C441-9B6E-39D7F68B63D2}" type="presParOf" srcId="{9ADA7438-83E4-C849-AC0D-F0C671BAAD97}" destId="{A291DB7C-2829-8743-930A-6203A64086D6}" srcOrd="0" destOrd="0" presId="urn:microsoft.com/office/officeart/2005/8/layout/radial1"/>
    <dgm:cxn modelId="{37F95A22-A696-9640-A61D-703353E52DBE}" type="presParOf" srcId="{954F3E39-A684-FA42-802B-0E4C2215A556}" destId="{B7320B2C-B0DB-A842-83A1-9B0E9F647C25}" srcOrd="10"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7BDE45F-FD6C-5646-A172-339E4F1544EC}" type="doc">
      <dgm:prSet loTypeId="urn:microsoft.com/office/officeart/2005/8/layout/vProcess5" loCatId="" qsTypeId="urn:microsoft.com/office/officeart/2005/8/quickstyle/simple4" qsCatId="simple" csTypeId="urn:microsoft.com/office/officeart/2005/8/colors/accent1_2" csCatId="accent1" phldr="1"/>
      <dgm:spPr/>
      <dgm:t>
        <a:bodyPr/>
        <a:lstStyle/>
        <a:p>
          <a:endParaRPr lang="en-US"/>
        </a:p>
      </dgm:t>
    </dgm:pt>
    <dgm:pt modelId="{0AD9BEF0-73F4-D94C-B8D4-B89E13CA49CC}">
      <dgm:prSet/>
      <dgm:spPr/>
      <dgm:t>
        <a:bodyPr/>
        <a:lstStyle/>
        <a:p>
          <a:pPr rtl="0"/>
          <a:r>
            <a:rPr lang="en-US" dirty="0" smtClean="0"/>
            <a:t>Start-up funding designed to facilitate collaboration</a:t>
          </a:r>
          <a:endParaRPr lang="en-US" dirty="0"/>
        </a:p>
      </dgm:t>
    </dgm:pt>
    <dgm:pt modelId="{FA80E578-26D3-074B-9DEC-FD36237BC3E0}" type="parTrans" cxnId="{CE8C8E48-F388-164E-99A3-8CE828CB6956}">
      <dgm:prSet/>
      <dgm:spPr/>
      <dgm:t>
        <a:bodyPr/>
        <a:lstStyle/>
        <a:p>
          <a:endParaRPr lang="en-US"/>
        </a:p>
      </dgm:t>
    </dgm:pt>
    <dgm:pt modelId="{FE34EBC8-4F41-374B-B421-22AE9E463F71}" type="sibTrans" cxnId="{CE8C8E48-F388-164E-99A3-8CE828CB6956}">
      <dgm:prSet/>
      <dgm:spPr/>
      <dgm:t>
        <a:bodyPr/>
        <a:lstStyle/>
        <a:p>
          <a:endParaRPr lang="en-US"/>
        </a:p>
      </dgm:t>
    </dgm:pt>
    <dgm:pt modelId="{E99B1C15-C1F0-6146-AEDB-8320BCEAC8C2}">
      <dgm:prSet/>
      <dgm:spPr/>
      <dgm:t>
        <a:bodyPr/>
        <a:lstStyle/>
        <a:p>
          <a:pPr rtl="0"/>
          <a:r>
            <a:rPr lang="en-US" dirty="0" smtClean="0"/>
            <a:t>Collaborative hubs facilitating information sharing and collaboration</a:t>
          </a:r>
          <a:endParaRPr lang="en-US" dirty="0"/>
        </a:p>
      </dgm:t>
    </dgm:pt>
    <dgm:pt modelId="{AE64447C-E06B-5340-A3BC-085FC74C19BA}" type="parTrans" cxnId="{BAB73CC4-A670-6646-A1AA-9498BB393F35}">
      <dgm:prSet/>
      <dgm:spPr/>
      <dgm:t>
        <a:bodyPr/>
        <a:lstStyle/>
        <a:p>
          <a:endParaRPr lang="en-US"/>
        </a:p>
      </dgm:t>
    </dgm:pt>
    <dgm:pt modelId="{28695D15-F69C-B049-AE80-C3392091614E}" type="sibTrans" cxnId="{BAB73CC4-A670-6646-A1AA-9498BB393F35}">
      <dgm:prSet/>
      <dgm:spPr/>
      <dgm:t>
        <a:bodyPr/>
        <a:lstStyle/>
        <a:p>
          <a:endParaRPr lang="en-US"/>
        </a:p>
      </dgm:t>
    </dgm:pt>
    <dgm:pt modelId="{5D9F6357-CFCA-2F42-A5B3-1C40E56432A3}">
      <dgm:prSet/>
      <dgm:spPr/>
      <dgm:t>
        <a:bodyPr/>
        <a:lstStyle/>
        <a:p>
          <a:pPr rtl="0"/>
          <a:r>
            <a:rPr lang="en-US" smtClean="0"/>
            <a:t>Partnerships between community based organizations and government agencies</a:t>
          </a:r>
          <a:endParaRPr lang="en-US"/>
        </a:p>
      </dgm:t>
    </dgm:pt>
    <dgm:pt modelId="{689B133E-A0B1-D040-861E-FE324F87BE42}" type="parTrans" cxnId="{7D433492-FBCD-E64F-BA08-06B518042B76}">
      <dgm:prSet/>
      <dgm:spPr/>
      <dgm:t>
        <a:bodyPr/>
        <a:lstStyle/>
        <a:p>
          <a:endParaRPr lang="en-US"/>
        </a:p>
      </dgm:t>
    </dgm:pt>
    <dgm:pt modelId="{22CE0DCF-C9AC-844A-9998-89416BAF00C2}" type="sibTrans" cxnId="{7D433492-FBCD-E64F-BA08-06B518042B76}">
      <dgm:prSet/>
      <dgm:spPr/>
      <dgm:t>
        <a:bodyPr/>
        <a:lstStyle/>
        <a:p>
          <a:endParaRPr lang="en-US"/>
        </a:p>
      </dgm:t>
    </dgm:pt>
    <dgm:pt modelId="{DBE876B7-D889-5147-BE61-09280DF89276}">
      <dgm:prSet/>
      <dgm:spPr/>
      <dgm:t>
        <a:bodyPr/>
        <a:lstStyle/>
        <a:p>
          <a:pPr rtl="0"/>
          <a:r>
            <a:rPr lang="en-US" dirty="0" smtClean="0"/>
            <a:t>Pilot projects to share information and data</a:t>
          </a:r>
          <a:endParaRPr lang="en-US" dirty="0"/>
        </a:p>
      </dgm:t>
    </dgm:pt>
    <dgm:pt modelId="{992BFE91-FE2C-FC40-926C-EB369FA49A5D}" type="parTrans" cxnId="{C1BFEFD0-4F0B-C345-A561-0C557B7B2688}">
      <dgm:prSet/>
      <dgm:spPr/>
      <dgm:t>
        <a:bodyPr/>
        <a:lstStyle/>
        <a:p>
          <a:endParaRPr lang="en-US"/>
        </a:p>
      </dgm:t>
    </dgm:pt>
    <dgm:pt modelId="{519364DA-CC4F-F64F-8772-85136D0AD607}" type="sibTrans" cxnId="{C1BFEFD0-4F0B-C345-A561-0C557B7B2688}">
      <dgm:prSet/>
      <dgm:spPr/>
      <dgm:t>
        <a:bodyPr/>
        <a:lstStyle/>
        <a:p>
          <a:endParaRPr lang="en-US"/>
        </a:p>
      </dgm:t>
    </dgm:pt>
    <dgm:pt modelId="{EF6B10E9-C02C-E444-A82E-D2428F5B4475}">
      <dgm:prSet/>
      <dgm:spPr/>
      <dgm:t>
        <a:bodyPr/>
        <a:lstStyle/>
        <a:p>
          <a:pPr rtl="0"/>
          <a:r>
            <a:rPr lang="en-US" dirty="0" smtClean="0"/>
            <a:t>Collaborative grant proposals and projects</a:t>
          </a:r>
          <a:endParaRPr lang="en-US" dirty="0"/>
        </a:p>
      </dgm:t>
    </dgm:pt>
    <dgm:pt modelId="{CBA30148-32B2-474C-97C8-76F900C7006A}" type="parTrans" cxnId="{75EF814B-6163-9848-9027-3D5E25300AA8}">
      <dgm:prSet/>
      <dgm:spPr/>
      <dgm:t>
        <a:bodyPr/>
        <a:lstStyle/>
        <a:p>
          <a:endParaRPr lang="en-US"/>
        </a:p>
      </dgm:t>
    </dgm:pt>
    <dgm:pt modelId="{9A1BD70B-8BEC-EA4F-99C2-5F432FD03677}" type="sibTrans" cxnId="{75EF814B-6163-9848-9027-3D5E25300AA8}">
      <dgm:prSet/>
      <dgm:spPr/>
      <dgm:t>
        <a:bodyPr/>
        <a:lstStyle/>
        <a:p>
          <a:endParaRPr lang="en-US"/>
        </a:p>
      </dgm:t>
    </dgm:pt>
    <dgm:pt modelId="{69A605F7-A2E3-4341-811B-E38E4D8738A2}" type="pres">
      <dgm:prSet presAssocID="{A7BDE45F-FD6C-5646-A172-339E4F1544EC}" presName="outerComposite" presStyleCnt="0">
        <dgm:presLayoutVars>
          <dgm:chMax val="5"/>
          <dgm:dir/>
          <dgm:resizeHandles val="exact"/>
        </dgm:presLayoutVars>
      </dgm:prSet>
      <dgm:spPr/>
      <dgm:t>
        <a:bodyPr/>
        <a:lstStyle/>
        <a:p>
          <a:endParaRPr lang="en-US"/>
        </a:p>
      </dgm:t>
    </dgm:pt>
    <dgm:pt modelId="{320BB1A9-DE3E-AF48-B758-248BAE8E7465}" type="pres">
      <dgm:prSet presAssocID="{A7BDE45F-FD6C-5646-A172-339E4F1544EC}" presName="dummyMaxCanvas" presStyleCnt="0">
        <dgm:presLayoutVars/>
      </dgm:prSet>
      <dgm:spPr/>
    </dgm:pt>
    <dgm:pt modelId="{593CECD6-75B6-8449-B464-7E15C5B6D266}" type="pres">
      <dgm:prSet presAssocID="{A7BDE45F-FD6C-5646-A172-339E4F1544EC}" presName="FiveNodes_1" presStyleLbl="node1" presStyleIdx="0" presStyleCnt="5">
        <dgm:presLayoutVars>
          <dgm:bulletEnabled val="1"/>
        </dgm:presLayoutVars>
      </dgm:prSet>
      <dgm:spPr/>
      <dgm:t>
        <a:bodyPr/>
        <a:lstStyle/>
        <a:p>
          <a:endParaRPr lang="en-US"/>
        </a:p>
      </dgm:t>
    </dgm:pt>
    <dgm:pt modelId="{90C3A565-0C71-3344-A210-7BB115C15147}" type="pres">
      <dgm:prSet presAssocID="{A7BDE45F-FD6C-5646-A172-339E4F1544EC}" presName="FiveNodes_2" presStyleLbl="node1" presStyleIdx="1" presStyleCnt="5">
        <dgm:presLayoutVars>
          <dgm:bulletEnabled val="1"/>
        </dgm:presLayoutVars>
      </dgm:prSet>
      <dgm:spPr/>
      <dgm:t>
        <a:bodyPr/>
        <a:lstStyle/>
        <a:p>
          <a:endParaRPr lang="en-US"/>
        </a:p>
      </dgm:t>
    </dgm:pt>
    <dgm:pt modelId="{701FAAC5-4388-E04C-8518-1656FB1D56D5}" type="pres">
      <dgm:prSet presAssocID="{A7BDE45F-FD6C-5646-A172-339E4F1544EC}" presName="FiveNodes_3" presStyleLbl="node1" presStyleIdx="2" presStyleCnt="5">
        <dgm:presLayoutVars>
          <dgm:bulletEnabled val="1"/>
        </dgm:presLayoutVars>
      </dgm:prSet>
      <dgm:spPr/>
      <dgm:t>
        <a:bodyPr/>
        <a:lstStyle/>
        <a:p>
          <a:endParaRPr lang="en-US"/>
        </a:p>
      </dgm:t>
    </dgm:pt>
    <dgm:pt modelId="{55D97EF7-AF33-D746-B30A-B18446131A4E}" type="pres">
      <dgm:prSet presAssocID="{A7BDE45F-FD6C-5646-A172-339E4F1544EC}" presName="FiveNodes_4" presStyleLbl="node1" presStyleIdx="3" presStyleCnt="5">
        <dgm:presLayoutVars>
          <dgm:bulletEnabled val="1"/>
        </dgm:presLayoutVars>
      </dgm:prSet>
      <dgm:spPr/>
      <dgm:t>
        <a:bodyPr/>
        <a:lstStyle/>
        <a:p>
          <a:endParaRPr lang="en-US"/>
        </a:p>
      </dgm:t>
    </dgm:pt>
    <dgm:pt modelId="{8D09D0BD-049F-0648-AA00-0ECE1D33C700}" type="pres">
      <dgm:prSet presAssocID="{A7BDE45F-FD6C-5646-A172-339E4F1544EC}" presName="FiveNodes_5" presStyleLbl="node1" presStyleIdx="4" presStyleCnt="5">
        <dgm:presLayoutVars>
          <dgm:bulletEnabled val="1"/>
        </dgm:presLayoutVars>
      </dgm:prSet>
      <dgm:spPr/>
      <dgm:t>
        <a:bodyPr/>
        <a:lstStyle/>
        <a:p>
          <a:endParaRPr lang="en-US"/>
        </a:p>
      </dgm:t>
    </dgm:pt>
    <dgm:pt modelId="{9272BEAA-1684-674E-B829-0556CA7152FF}" type="pres">
      <dgm:prSet presAssocID="{A7BDE45F-FD6C-5646-A172-339E4F1544EC}" presName="FiveConn_1-2" presStyleLbl="fgAccFollowNode1" presStyleIdx="0" presStyleCnt="4">
        <dgm:presLayoutVars>
          <dgm:bulletEnabled val="1"/>
        </dgm:presLayoutVars>
      </dgm:prSet>
      <dgm:spPr/>
      <dgm:t>
        <a:bodyPr/>
        <a:lstStyle/>
        <a:p>
          <a:endParaRPr lang="en-US"/>
        </a:p>
      </dgm:t>
    </dgm:pt>
    <dgm:pt modelId="{C019B1AB-0AF2-4148-BC3E-35A6CA493330}" type="pres">
      <dgm:prSet presAssocID="{A7BDE45F-FD6C-5646-A172-339E4F1544EC}" presName="FiveConn_2-3" presStyleLbl="fgAccFollowNode1" presStyleIdx="1" presStyleCnt="4">
        <dgm:presLayoutVars>
          <dgm:bulletEnabled val="1"/>
        </dgm:presLayoutVars>
      </dgm:prSet>
      <dgm:spPr/>
      <dgm:t>
        <a:bodyPr/>
        <a:lstStyle/>
        <a:p>
          <a:endParaRPr lang="en-US"/>
        </a:p>
      </dgm:t>
    </dgm:pt>
    <dgm:pt modelId="{30F5188A-09ED-1E4C-9E55-40B9C4E061AF}" type="pres">
      <dgm:prSet presAssocID="{A7BDE45F-FD6C-5646-A172-339E4F1544EC}" presName="FiveConn_3-4" presStyleLbl="fgAccFollowNode1" presStyleIdx="2" presStyleCnt="4">
        <dgm:presLayoutVars>
          <dgm:bulletEnabled val="1"/>
        </dgm:presLayoutVars>
      </dgm:prSet>
      <dgm:spPr/>
      <dgm:t>
        <a:bodyPr/>
        <a:lstStyle/>
        <a:p>
          <a:endParaRPr lang="en-US"/>
        </a:p>
      </dgm:t>
    </dgm:pt>
    <dgm:pt modelId="{4F11DE7E-E3F8-FE45-AA60-6BED7090CF1D}" type="pres">
      <dgm:prSet presAssocID="{A7BDE45F-FD6C-5646-A172-339E4F1544EC}" presName="FiveConn_4-5" presStyleLbl="fgAccFollowNode1" presStyleIdx="3" presStyleCnt="4">
        <dgm:presLayoutVars>
          <dgm:bulletEnabled val="1"/>
        </dgm:presLayoutVars>
      </dgm:prSet>
      <dgm:spPr/>
      <dgm:t>
        <a:bodyPr/>
        <a:lstStyle/>
        <a:p>
          <a:endParaRPr lang="en-US"/>
        </a:p>
      </dgm:t>
    </dgm:pt>
    <dgm:pt modelId="{B51D8284-F0BE-1240-8E54-10EC9F018894}" type="pres">
      <dgm:prSet presAssocID="{A7BDE45F-FD6C-5646-A172-339E4F1544EC}" presName="FiveNodes_1_text" presStyleLbl="node1" presStyleIdx="4" presStyleCnt="5">
        <dgm:presLayoutVars>
          <dgm:bulletEnabled val="1"/>
        </dgm:presLayoutVars>
      </dgm:prSet>
      <dgm:spPr/>
      <dgm:t>
        <a:bodyPr/>
        <a:lstStyle/>
        <a:p>
          <a:endParaRPr lang="en-US"/>
        </a:p>
      </dgm:t>
    </dgm:pt>
    <dgm:pt modelId="{149027E7-5715-BF4B-841D-C737DD5CF1E7}" type="pres">
      <dgm:prSet presAssocID="{A7BDE45F-FD6C-5646-A172-339E4F1544EC}" presName="FiveNodes_2_text" presStyleLbl="node1" presStyleIdx="4" presStyleCnt="5">
        <dgm:presLayoutVars>
          <dgm:bulletEnabled val="1"/>
        </dgm:presLayoutVars>
      </dgm:prSet>
      <dgm:spPr/>
      <dgm:t>
        <a:bodyPr/>
        <a:lstStyle/>
        <a:p>
          <a:endParaRPr lang="en-US"/>
        </a:p>
      </dgm:t>
    </dgm:pt>
    <dgm:pt modelId="{B3CB8BEB-647C-BE40-9C89-A3294CEE4C4D}" type="pres">
      <dgm:prSet presAssocID="{A7BDE45F-FD6C-5646-A172-339E4F1544EC}" presName="FiveNodes_3_text" presStyleLbl="node1" presStyleIdx="4" presStyleCnt="5">
        <dgm:presLayoutVars>
          <dgm:bulletEnabled val="1"/>
        </dgm:presLayoutVars>
      </dgm:prSet>
      <dgm:spPr/>
      <dgm:t>
        <a:bodyPr/>
        <a:lstStyle/>
        <a:p>
          <a:endParaRPr lang="en-US"/>
        </a:p>
      </dgm:t>
    </dgm:pt>
    <dgm:pt modelId="{70BA5B64-4B0E-BE46-ABE3-E7DA820BD7A2}" type="pres">
      <dgm:prSet presAssocID="{A7BDE45F-FD6C-5646-A172-339E4F1544EC}" presName="FiveNodes_4_text" presStyleLbl="node1" presStyleIdx="4" presStyleCnt="5">
        <dgm:presLayoutVars>
          <dgm:bulletEnabled val="1"/>
        </dgm:presLayoutVars>
      </dgm:prSet>
      <dgm:spPr/>
      <dgm:t>
        <a:bodyPr/>
        <a:lstStyle/>
        <a:p>
          <a:endParaRPr lang="en-US"/>
        </a:p>
      </dgm:t>
    </dgm:pt>
    <dgm:pt modelId="{05D83C2A-0022-A34B-9F2D-CF71A70E460C}" type="pres">
      <dgm:prSet presAssocID="{A7BDE45F-FD6C-5646-A172-339E4F1544EC}" presName="FiveNodes_5_text" presStyleLbl="node1" presStyleIdx="4" presStyleCnt="5">
        <dgm:presLayoutVars>
          <dgm:bulletEnabled val="1"/>
        </dgm:presLayoutVars>
      </dgm:prSet>
      <dgm:spPr/>
      <dgm:t>
        <a:bodyPr/>
        <a:lstStyle/>
        <a:p>
          <a:endParaRPr lang="en-US"/>
        </a:p>
      </dgm:t>
    </dgm:pt>
  </dgm:ptLst>
  <dgm:cxnLst>
    <dgm:cxn modelId="{41EBF9FD-4FFA-F44D-B04C-314C64CC7C26}" type="presOf" srcId="{DBE876B7-D889-5147-BE61-09280DF89276}" destId="{70BA5B64-4B0E-BE46-ABE3-E7DA820BD7A2}" srcOrd="1" destOrd="0" presId="urn:microsoft.com/office/officeart/2005/8/layout/vProcess5"/>
    <dgm:cxn modelId="{734B3B36-93A9-D24B-88C7-E9B0B555D701}" type="presOf" srcId="{A7BDE45F-FD6C-5646-A172-339E4F1544EC}" destId="{69A605F7-A2E3-4341-811B-E38E4D8738A2}" srcOrd="0" destOrd="0" presId="urn:microsoft.com/office/officeart/2005/8/layout/vProcess5"/>
    <dgm:cxn modelId="{1E318131-55DE-E143-BE0C-45B5AE6B4931}" type="presOf" srcId="{519364DA-CC4F-F64F-8772-85136D0AD607}" destId="{4F11DE7E-E3F8-FE45-AA60-6BED7090CF1D}" srcOrd="0" destOrd="0" presId="urn:microsoft.com/office/officeart/2005/8/layout/vProcess5"/>
    <dgm:cxn modelId="{BAB73CC4-A670-6646-A1AA-9498BB393F35}" srcId="{A7BDE45F-FD6C-5646-A172-339E4F1544EC}" destId="{E99B1C15-C1F0-6146-AEDB-8320BCEAC8C2}" srcOrd="1" destOrd="0" parTransId="{AE64447C-E06B-5340-A3BC-085FC74C19BA}" sibTransId="{28695D15-F69C-B049-AE80-C3392091614E}"/>
    <dgm:cxn modelId="{0F258D2F-7E50-654F-8AB9-596010D50D8A}" type="presOf" srcId="{EF6B10E9-C02C-E444-A82E-D2428F5B4475}" destId="{05D83C2A-0022-A34B-9F2D-CF71A70E460C}" srcOrd="1" destOrd="0" presId="urn:microsoft.com/office/officeart/2005/8/layout/vProcess5"/>
    <dgm:cxn modelId="{75EF814B-6163-9848-9027-3D5E25300AA8}" srcId="{A7BDE45F-FD6C-5646-A172-339E4F1544EC}" destId="{EF6B10E9-C02C-E444-A82E-D2428F5B4475}" srcOrd="4" destOrd="0" parTransId="{CBA30148-32B2-474C-97C8-76F900C7006A}" sibTransId="{9A1BD70B-8BEC-EA4F-99C2-5F432FD03677}"/>
    <dgm:cxn modelId="{3C10992E-8F58-F64C-B4B3-6BA078FA4153}" type="presOf" srcId="{FE34EBC8-4F41-374B-B421-22AE9E463F71}" destId="{9272BEAA-1684-674E-B829-0556CA7152FF}" srcOrd="0" destOrd="0" presId="urn:microsoft.com/office/officeart/2005/8/layout/vProcess5"/>
    <dgm:cxn modelId="{79D3A14B-D527-E843-AEAA-A808FC8DF085}" type="presOf" srcId="{E99B1C15-C1F0-6146-AEDB-8320BCEAC8C2}" destId="{149027E7-5715-BF4B-841D-C737DD5CF1E7}" srcOrd="1" destOrd="0" presId="urn:microsoft.com/office/officeart/2005/8/layout/vProcess5"/>
    <dgm:cxn modelId="{5689C57E-1652-4443-82F2-61320598E366}" type="presOf" srcId="{EF6B10E9-C02C-E444-A82E-D2428F5B4475}" destId="{8D09D0BD-049F-0648-AA00-0ECE1D33C700}" srcOrd="0" destOrd="0" presId="urn:microsoft.com/office/officeart/2005/8/layout/vProcess5"/>
    <dgm:cxn modelId="{E5BBBD98-C68B-AF4C-AA16-8FFB3035E80A}" type="presOf" srcId="{DBE876B7-D889-5147-BE61-09280DF89276}" destId="{55D97EF7-AF33-D746-B30A-B18446131A4E}" srcOrd="0" destOrd="0" presId="urn:microsoft.com/office/officeart/2005/8/layout/vProcess5"/>
    <dgm:cxn modelId="{A4CAB096-FC54-0F43-9AD6-FBA3F63C853E}" type="presOf" srcId="{E99B1C15-C1F0-6146-AEDB-8320BCEAC8C2}" destId="{90C3A565-0C71-3344-A210-7BB115C15147}" srcOrd="0" destOrd="0" presId="urn:microsoft.com/office/officeart/2005/8/layout/vProcess5"/>
    <dgm:cxn modelId="{C1BFEFD0-4F0B-C345-A561-0C557B7B2688}" srcId="{A7BDE45F-FD6C-5646-A172-339E4F1544EC}" destId="{DBE876B7-D889-5147-BE61-09280DF89276}" srcOrd="3" destOrd="0" parTransId="{992BFE91-FE2C-FC40-926C-EB369FA49A5D}" sibTransId="{519364DA-CC4F-F64F-8772-85136D0AD607}"/>
    <dgm:cxn modelId="{0216F6BB-D161-404E-B96B-B04C07511F6B}" type="presOf" srcId="{5D9F6357-CFCA-2F42-A5B3-1C40E56432A3}" destId="{701FAAC5-4388-E04C-8518-1656FB1D56D5}" srcOrd="0" destOrd="0" presId="urn:microsoft.com/office/officeart/2005/8/layout/vProcess5"/>
    <dgm:cxn modelId="{AFA69823-1989-174B-8BC9-ECFC71242B94}" type="presOf" srcId="{28695D15-F69C-B049-AE80-C3392091614E}" destId="{C019B1AB-0AF2-4148-BC3E-35A6CA493330}" srcOrd="0" destOrd="0" presId="urn:microsoft.com/office/officeart/2005/8/layout/vProcess5"/>
    <dgm:cxn modelId="{4CFC7FE2-BF0E-A149-9E65-C422F118FE98}" type="presOf" srcId="{5D9F6357-CFCA-2F42-A5B3-1C40E56432A3}" destId="{B3CB8BEB-647C-BE40-9C89-A3294CEE4C4D}" srcOrd="1" destOrd="0" presId="urn:microsoft.com/office/officeart/2005/8/layout/vProcess5"/>
    <dgm:cxn modelId="{04F2705E-62EF-B844-BD76-69895706A91A}" type="presOf" srcId="{22CE0DCF-C9AC-844A-9998-89416BAF00C2}" destId="{30F5188A-09ED-1E4C-9E55-40B9C4E061AF}" srcOrd="0" destOrd="0" presId="urn:microsoft.com/office/officeart/2005/8/layout/vProcess5"/>
    <dgm:cxn modelId="{CE8C8E48-F388-164E-99A3-8CE828CB6956}" srcId="{A7BDE45F-FD6C-5646-A172-339E4F1544EC}" destId="{0AD9BEF0-73F4-D94C-B8D4-B89E13CA49CC}" srcOrd="0" destOrd="0" parTransId="{FA80E578-26D3-074B-9DEC-FD36237BC3E0}" sibTransId="{FE34EBC8-4F41-374B-B421-22AE9E463F71}"/>
    <dgm:cxn modelId="{63C76743-2B3D-9248-B8CD-D1968A7F8EE5}" type="presOf" srcId="{0AD9BEF0-73F4-D94C-B8D4-B89E13CA49CC}" destId="{593CECD6-75B6-8449-B464-7E15C5B6D266}" srcOrd="0" destOrd="0" presId="urn:microsoft.com/office/officeart/2005/8/layout/vProcess5"/>
    <dgm:cxn modelId="{7D433492-FBCD-E64F-BA08-06B518042B76}" srcId="{A7BDE45F-FD6C-5646-A172-339E4F1544EC}" destId="{5D9F6357-CFCA-2F42-A5B3-1C40E56432A3}" srcOrd="2" destOrd="0" parTransId="{689B133E-A0B1-D040-861E-FE324F87BE42}" sibTransId="{22CE0DCF-C9AC-844A-9998-89416BAF00C2}"/>
    <dgm:cxn modelId="{EC9F7DD2-3632-CB43-851E-ADCF39CA903C}" type="presOf" srcId="{0AD9BEF0-73F4-D94C-B8D4-B89E13CA49CC}" destId="{B51D8284-F0BE-1240-8E54-10EC9F018894}" srcOrd="1" destOrd="0" presId="urn:microsoft.com/office/officeart/2005/8/layout/vProcess5"/>
    <dgm:cxn modelId="{C80F73D9-AAB8-6143-B221-7786B591DF98}" type="presParOf" srcId="{69A605F7-A2E3-4341-811B-E38E4D8738A2}" destId="{320BB1A9-DE3E-AF48-B758-248BAE8E7465}" srcOrd="0" destOrd="0" presId="urn:microsoft.com/office/officeart/2005/8/layout/vProcess5"/>
    <dgm:cxn modelId="{1A0853B5-B609-1440-B840-C4076901B966}" type="presParOf" srcId="{69A605F7-A2E3-4341-811B-E38E4D8738A2}" destId="{593CECD6-75B6-8449-B464-7E15C5B6D266}" srcOrd="1" destOrd="0" presId="urn:microsoft.com/office/officeart/2005/8/layout/vProcess5"/>
    <dgm:cxn modelId="{72211709-D9C4-F049-ACB4-A9072F432B7F}" type="presParOf" srcId="{69A605F7-A2E3-4341-811B-E38E4D8738A2}" destId="{90C3A565-0C71-3344-A210-7BB115C15147}" srcOrd="2" destOrd="0" presId="urn:microsoft.com/office/officeart/2005/8/layout/vProcess5"/>
    <dgm:cxn modelId="{5C4C88EC-2ADC-F746-BF64-8B1DE3565A52}" type="presParOf" srcId="{69A605F7-A2E3-4341-811B-E38E4D8738A2}" destId="{701FAAC5-4388-E04C-8518-1656FB1D56D5}" srcOrd="3" destOrd="0" presId="urn:microsoft.com/office/officeart/2005/8/layout/vProcess5"/>
    <dgm:cxn modelId="{AD94D0B4-0AFD-D745-B27F-82BFB3389E0B}" type="presParOf" srcId="{69A605F7-A2E3-4341-811B-E38E4D8738A2}" destId="{55D97EF7-AF33-D746-B30A-B18446131A4E}" srcOrd="4" destOrd="0" presId="urn:microsoft.com/office/officeart/2005/8/layout/vProcess5"/>
    <dgm:cxn modelId="{73DB18F3-E494-3F42-8221-3F9F08D02A0A}" type="presParOf" srcId="{69A605F7-A2E3-4341-811B-E38E4D8738A2}" destId="{8D09D0BD-049F-0648-AA00-0ECE1D33C700}" srcOrd="5" destOrd="0" presId="urn:microsoft.com/office/officeart/2005/8/layout/vProcess5"/>
    <dgm:cxn modelId="{004F7A04-8B2E-D141-BBED-D30EC517D2D5}" type="presParOf" srcId="{69A605F7-A2E3-4341-811B-E38E4D8738A2}" destId="{9272BEAA-1684-674E-B829-0556CA7152FF}" srcOrd="6" destOrd="0" presId="urn:microsoft.com/office/officeart/2005/8/layout/vProcess5"/>
    <dgm:cxn modelId="{924AC23B-49C7-B244-B1F6-6A654181B3CF}" type="presParOf" srcId="{69A605F7-A2E3-4341-811B-E38E4D8738A2}" destId="{C019B1AB-0AF2-4148-BC3E-35A6CA493330}" srcOrd="7" destOrd="0" presId="urn:microsoft.com/office/officeart/2005/8/layout/vProcess5"/>
    <dgm:cxn modelId="{3AED67AF-CF11-B946-A440-DBFA7985704C}" type="presParOf" srcId="{69A605F7-A2E3-4341-811B-E38E4D8738A2}" destId="{30F5188A-09ED-1E4C-9E55-40B9C4E061AF}" srcOrd="8" destOrd="0" presId="urn:microsoft.com/office/officeart/2005/8/layout/vProcess5"/>
    <dgm:cxn modelId="{029B44D6-38F0-D647-BC67-468E3221F732}" type="presParOf" srcId="{69A605F7-A2E3-4341-811B-E38E4D8738A2}" destId="{4F11DE7E-E3F8-FE45-AA60-6BED7090CF1D}" srcOrd="9" destOrd="0" presId="urn:microsoft.com/office/officeart/2005/8/layout/vProcess5"/>
    <dgm:cxn modelId="{AB602D9B-2A1B-0F46-B70E-D220128B2DBB}" type="presParOf" srcId="{69A605F7-A2E3-4341-811B-E38E4D8738A2}" destId="{B51D8284-F0BE-1240-8E54-10EC9F018894}" srcOrd="10" destOrd="0" presId="urn:microsoft.com/office/officeart/2005/8/layout/vProcess5"/>
    <dgm:cxn modelId="{4E6227E9-C779-1A43-921E-4E3DF82123D6}" type="presParOf" srcId="{69A605F7-A2E3-4341-811B-E38E4D8738A2}" destId="{149027E7-5715-BF4B-841D-C737DD5CF1E7}" srcOrd="11" destOrd="0" presId="urn:microsoft.com/office/officeart/2005/8/layout/vProcess5"/>
    <dgm:cxn modelId="{172B3CF1-8511-4243-85E1-C31197B0FBDA}" type="presParOf" srcId="{69A605F7-A2E3-4341-811B-E38E4D8738A2}" destId="{B3CB8BEB-647C-BE40-9C89-A3294CEE4C4D}" srcOrd="12" destOrd="0" presId="urn:microsoft.com/office/officeart/2005/8/layout/vProcess5"/>
    <dgm:cxn modelId="{3955F081-59EF-9F46-8D93-A2935658B823}" type="presParOf" srcId="{69A605F7-A2E3-4341-811B-E38E4D8738A2}" destId="{70BA5B64-4B0E-BE46-ABE3-E7DA820BD7A2}" srcOrd="13" destOrd="0" presId="urn:microsoft.com/office/officeart/2005/8/layout/vProcess5"/>
    <dgm:cxn modelId="{B472C2EC-11CD-334A-B856-BEB7B6A6A81D}" type="presParOf" srcId="{69A605F7-A2E3-4341-811B-E38E4D8738A2}" destId="{05D83C2A-0022-A34B-9F2D-CF71A70E460C}"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A7201C1-C0F1-E64D-BCFC-FDEEE94D2C64}" type="datetimeFigureOut">
              <a:rPr lang="en-US" smtClean="0"/>
              <a:t>4/13/13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181CEC-AA1B-8C4A-8B12-2876412AB52B}" type="slidenum">
              <a:rPr lang="en-US" smtClean="0"/>
              <a:t>‹#›</a:t>
            </a:fld>
            <a:endParaRPr lang="en-US"/>
          </a:p>
        </p:txBody>
      </p:sp>
    </p:spTree>
    <p:extLst>
      <p:ext uri="{BB962C8B-B14F-4D97-AF65-F5344CB8AC3E}">
        <p14:creationId xmlns:p14="http://schemas.microsoft.com/office/powerpoint/2010/main" val="872541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296B47-C39E-504C-AE32-412635B31C76}" type="datetimeFigureOut">
              <a:rPr lang="en-US" smtClean="0"/>
              <a:t>4/13/13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923766-0A75-D54D-B3C6-7BB7E8A816A0}" type="slidenum">
              <a:rPr lang="en-US" smtClean="0"/>
              <a:t>‹#›</a:t>
            </a:fld>
            <a:endParaRPr lang="en-US"/>
          </a:p>
        </p:txBody>
      </p:sp>
    </p:spTree>
    <p:extLst>
      <p:ext uri="{BB962C8B-B14F-4D97-AF65-F5344CB8AC3E}">
        <p14:creationId xmlns:p14="http://schemas.microsoft.com/office/powerpoint/2010/main" val="297739834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23766-0A75-D54D-B3C6-7BB7E8A816A0}" type="slidenum">
              <a:rPr lang="en-US" smtClean="0"/>
              <a:t>1</a:t>
            </a:fld>
            <a:endParaRPr lang="en-US"/>
          </a:p>
        </p:txBody>
      </p:sp>
    </p:spTree>
    <p:extLst>
      <p:ext uri="{BB962C8B-B14F-4D97-AF65-F5344CB8AC3E}">
        <p14:creationId xmlns:p14="http://schemas.microsoft.com/office/powerpoint/2010/main" val="1304794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23766-0A75-D54D-B3C6-7BB7E8A816A0}" type="slidenum">
              <a:rPr lang="en-US" smtClean="0"/>
              <a:t>10</a:t>
            </a:fld>
            <a:endParaRPr lang="en-US"/>
          </a:p>
        </p:txBody>
      </p:sp>
    </p:spTree>
    <p:extLst>
      <p:ext uri="{BB962C8B-B14F-4D97-AF65-F5344CB8AC3E}">
        <p14:creationId xmlns:p14="http://schemas.microsoft.com/office/powerpoint/2010/main" val="3133698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23766-0A75-D54D-B3C6-7BB7E8A816A0}" type="slidenum">
              <a:rPr lang="en-US" smtClean="0"/>
              <a:t>11</a:t>
            </a:fld>
            <a:endParaRPr lang="en-US"/>
          </a:p>
        </p:txBody>
      </p:sp>
    </p:spTree>
    <p:extLst>
      <p:ext uri="{BB962C8B-B14F-4D97-AF65-F5344CB8AC3E}">
        <p14:creationId xmlns:p14="http://schemas.microsoft.com/office/powerpoint/2010/main" val="6823736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23766-0A75-D54D-B3C6-7BB7E8A816A0}" type="slidenum">
              <a:rPr lang="en-US" smtClean="0"/>
              <a:t>12</a:t>
            </a:fld>
            <a:endParaRPr lang="en-US"/>
          </a:p>
        </p:txBody>
      </p:sp>
    </p:spTree>
    <p:extLst>
      <p:ext uri="{BB962C8B-B14F-4D97-AF65-F5344CB8AC3E}">
        <p14:creationId xmlns:p14="http://schemas.microsoft.com/office/powerpoint/2010/main" val="1096129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Mayor’s office bringing together CCF and CI – </a:t>
            </a:r>
          </a:p>
          <a:p>
            <a:pPr lvl="1"/>
            <a:r>
              <a:rPr lang="en-US" dirty="0" smtClean="0"/>
              <a:t>Working on grants together – bringing together people and organizations with different strengths</a:t>
            </a:r>
          </a:p>
          <a:p>
            <a:r>
              <a:rPr lang="en-US" sz="1200" kern="1200" dirty="0" smtClean="0">
                <a:solidFill>
                  <a:schemeClr val="tx1"/>
                </a:solidFill>
                <a:effectLst/>
                <a:latin typeface="+mn-lt"/>
                <a:ea typeface="+mn-ea"/>
                <a:cs typeface="+mn-cs"/>
              </a:rPr>
              <a:t>Having this entity under which you had now 14 programs, maybe two years ago—12—whatever. Instead of saying oh here’s a program with Future Now, you could insert the network which then contained all of them and would by containing all of them also be relevant to so many more people’s transitions because any given person could be eligible or could fit for one of the 14 programs. </a:t>
            </a:r>
          </a:p>
          <a:p>
            <a:r>
              <a:rPr lang="en-US" sz="1200" kern="1200" dirty="0" smtClean="0">
                <a:solidFill>
                  <a:schemeClr val="tx1"/>
                </a:solidFill>
                <a:effectLst/>
                <a:latin typeface="+mn-lt"/>
                <a:ea typeface="+mn-ea"/>
                <a:cs typeface="+mn-cs"/>
              </a:rPr>
              <a:t>Housing/GED tests</a:t>
            </a:r>
            <a:endParaRPr lang="en-US" dirty="0"/>
          </a:p>
        </p:txBody>
      </p:sp>
      <p:sp>
        <p:nvSpPr>
          <p:cNvPr id="4" name="Slide Number Placeholder 3"/>
          <p:cNvSpPr>
            <a:spLocks noGrp="1"/>
          </p:cNvSpPr>
          <p:nvPr>
            <p:ph type="sldNum" sz="quarter" idx="10"/>
          </p:nvPr>
        </p:nvSpPr>
        <p:spPr/>
        <p:txBody>
          <a:bodyPr/>
          <a:lstStyle/>
          <a:p>
            <a:fld id="{CD923766-0A75-D54D-B3C6-7BB7E8A816A0}" type="slidenum">
              <a:rPr lang="en-US" smtClean="0"/>
              <a:t>13</a:t>
            </a:fld>
            <a:endParaRPr lang="en-US"/>
          </a:p>
        </p:txBody>
      </p:sp>
    </p:spTree>
    <p:extLst>
      <p:ext uri="{BB962C8B-B14F-4D97-AF65-F5344CB8AC3E}">
        <p14:creationId xmlns:p14="http://schemas.microsoft.com/office/powerpoint/2010/main" val="4098640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you are working with a group of people that are kind of like tried and true and they’re backed by each other, it’s a win situation for you. </a:t>
            </a:r>
          </a:p>
          <a:p>
            <a:r>
              <a:rPr lang="en-US" sz="1200" kern="1200" dirty="0" smtClean="0">
                <a:solidFill>
                  <a:schemeClr val="tx1"/>
                </a:solidFill>
                <a:effectLst/>
                <a:latin typeface="+mn-lt"/>
                <a:ea typeface="+mn-ea"/>
                <a:cs typeface="+mn-cs"/>
              </a:rPr>
              <a:t>The man you saw at the beginning was not the same man that you saw the year after.  I think he learned that through experience you know it's a major effort, a combined effort.  You need the collaboration of the DOC, you know. </a:t>
            </a:r>
          </a:p>
          <a:p>
            <a:pPr lvl="1"/>
            <a:r>
              <a:rPr lang="en-US" dirty="0" smtClean="0"/>
              <a:t>Education at the core</a:t>
            </a:r>
          </a:p>
          <a:p>
            <a:pPr lvl="1"/>
            <a:r>
              <a:rPr lang="en-US" dirty="0" smtClean="0"/>
              <a:t>Change across levels and systems</a:t>
            </a:r>
          </a:p>
          <a:p>
            <a:pPr lvl="1"/>
            <a:r>
              <a:rPr lang="en-US" dirty="0" smtClean="0"/>
              <a:t>Think systemic, act programmatic</a:t>
            </a:r>
          </a:p>
          <a:p>
            <a:r>
              <a:rPr lang="en-US" sz="1200" kern="1200" dirty="0" smtClean="0">
                <a:solidFill>
                  <a:schemeClr val="tx1"/>
                </a:solidFill>
                <a:effectLst/>
                <a:latin typeface="+mn-lt"/>
                <a:ea typeface="+mn-ea"/>
                <a:cs typeface="+mn-cs"/>
              </a:rPr>
              <a:t>Build</a:t>
            </a:r>
            <a:r>
              <a:rPr lang="en-US" sz="1200" kern="1200" baseline="0" dirty="0" smtClean="0">
                <a:solidFill>
                  <a:schemeClr val="tx1"/>
                </a:solidFill>
                <a:effectLst/>
                <a:latin typeface="+mn-lt"/>
                <a:ea typeface="+mn-ea"/>
                <a:cs typeface="+mn-cs"/>
              </a:rPr>
              <a:t> trust, dispel stereotypes so that there can be effective collaborations and people will use each others’ services.  (DOE, DOC, </a:t>
            </a:r>
            <a:r>
              <a:rPr lang="en-US" sz="1200" kern="1200" baseline="0" dirty="0" err="1" smtClean="0">
                <a:solidFill>
                  <a:schemeClr val="tx1"/>
                </a:solidFill>
                <a:effectLst/>
                <a:latin typeface="+mn-lt"/>
                <a:ea typeface="+mn-ea"/>
                <a:cs typeface="+mn-cs"/>
              </a:rPr>
              <a:t>communtiy</a:t>
            </a:r>
            <a:r>
              <a:rPr lang="en-US" sz="1200" kern="1200" baseline="0" dirty="0" smtClean="0">
                <a:solidFill>
                  <a:schemeClr val="tx1"/>
                </a:solidFill>
                <a:effectLst/>
                <a:latin typeface="+mn-lt"/>
                <a:ea typeface="+mn-ea"/>
                <a:cs typeface="+mn-cs"/>
              </a:rPr>
              <a:t> based organizations.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Because of the relationships that we’ve built with other organizations in the network—this large consortium of organizations—we’ve been able to find out about all the different activities that are taking place in the community around education. We’ve been able to e-mail staff for events. </a:t>
            </a:r>
          </a:p>
          <a:p>
            <a:r>
              <a:rPr lang="en-US" sz="1200" kern="1200" dirty="0" smtClean="0">
                <a:solidFill>
                  <a:schemeClr val="tx1"/>
                </a:solidFill>
                <a:effectLst/>
                <a:latin typeface="+mn-lt"/>
                <a:ea typeface="+mn-ea"/>
                <a:cs typeface="+mn-cs"/>
              </a:rPr>
              <a:t>It was definitely sort of tied in; the work was tied into the work that the wider network was doing, putting together this sort of the best practices guide, putting together the human resource list </a:t>
            </a:r>
          </a:p>
          <a:p>
            <a:r>
              <a:rPr lang="en-US" sz="1200" kern="1200" dirty="0" smtClean="0">
                <a:solidFill>
                  <a:schemeClr val="tx1"/>
                </a:solidFill>
                <a:effectLst/>
                <a:latin typeface="+mn-lt"/>
                <a:ea typeface="+mn-ea"/>
                <a:cs typeface="+mn-cs"/>
              </a:rPr>
              <a:t>all of a sudden there were tools and resources and things to go along with like well what is the network. You know so for us, that was a turning point in being able to actually utilize things about the network and the network without actually having to be at the table with the network</a:t>
            </a:r>
            <a:r>
              <a:rPr lang="en-US" dirty="0" smtClean="0">
                <a:effectLst/>
              </a:rPr>
              <a:t> </a:t>
            </a:r>
          </a:p>
          <a:p>
            <a:r>
              <a:rPr lang="en-US" sz="1200" kern="1200" dirty="0" smtClean="0">
                <a:solidFill>
                  <a:schemeClr val="tx1"/>
                </a:solidFill>
                <a:effectLst/>
                <a:latin typeface="+mn-lt"/>
                <a:ea typeface="+mn-ea"/>
                <a:cs typeface="+mn-cs"/>
              </a:rPr>
              <a:t>So to watch them start to trust and learn about each other and then collaborate that the first day would be like well my student. You know I had a student come out and then 12 months later, I mean we’re like, “Well I have this student; maybe you could help them with . . . because I can’t do that.” But before—they would like kind of hold them for themselves and to then see that people were starting to share students. And to maximize services for students, which for me I was like that’s great; that’s great; they’re actually working together. </a:t>
            </a:r>
            <a:endParaRPr lang="en-US" dirty="0"/>
          </a:p>
        </p:txBody>
      </p:sp>
      <p:sp>
        <p:nvSpPr>
          <p:cNvPr id="4" name="Slide Number Placeholder 3"/>
          <p:cNvSpPr>
            <a:spLocks noGrp="1"/>
          </p:cNvSpPr>
          <p:nvPr>
            <p:ph type="sldNum" sz="quarter" idx="10"/>
          </p:nvPr>
        </p:nvSpPr>
        <p:spPr/>
        <p:txBody>
          <a:bodyPr/>
          <a:lstStyle/>
          <a:p>
            <a:fld id="{CD923766-0A75-D54D-B3C6-7BB7E8A816A0}" type="slidenum">
              <a:rPr lang="en-US" smtClean="0"/>
              <a:t>14</a:t>
            </a:fld>
            <a:endParaRPr lang="en-US"/>
          </a:p>
        </p:txBody>
      </p:sp>
    </p:spTree>
    <p:extLst>
      <p:ext uri="{BB962C8B-B14F-4D97-AF65-F5344CB8AC3E}">
        <p14:creationId xmlns:p14="http://schemas.microsoft.com/office/powerpoint/2010/main" val="18220817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What our district actually does is we serve populations to kind of keep them on track or to catch them like you know with the GED or help them find a different option. So that really is important for the network to have that information and that connection because where they might not be able to serve a student, we may be able to and vice-versa.  Stacey</a:t>
            </a:r>
          </a:p>
          <a:p>
            <a:r>
              <a:rPr lang="en-US" sz="1200" kern="1200" dirty="0" smtClean="0">
                <a:solidFill>
                  <a:schemeClr val="tx1"/>
                </a:solidFill>
                <a:effectLst/>
                <a:latin typeface="+mn-lt"/>
                <a:ea typeface="+mn-ea"/>
                <a:cs typeface="+mn-cs"/>
              </a:rPr>
              <a:t>What</a:t>
            </a:r>
            <a:r>
              <a:rPr lang="en-US" sz="1200" kern="1200" baseline="0" dirty="0" smtClean="0">
                <a:solidFill>
                  <a:schemeClr val="tx1"/>
                </a:solidFill>
                <a:effectLst/>
                <a:latin typeface="+mn-lt"/>
                <a:ea typeface="+mn-ea"/>
                <a:cs typeface="+mn-cs"/>
              </a:rPr>
              <a:t> is really happening?  Is it working?  </a:t>
            </a:r>
            <a:endParaRPr lang="en-US" dirty="0"/>
          </a:p>
        </p:txBody>
      </p:sp>
      <p:sp>
        <p:nvSpPr>
          <p:cNvPr id="4" name="Slide Number Placeholder 3"/>
          <p:cNvSpPr>
            <a:spLocks noGrp="1"/>
          </p:cNvSpPr>
          <p:nvPr>
            <p:ph type="sldNum" sz="quarter" idx="10"/>
          </p:nvPr>
        </p:nvSpPr>
        <p:spPr/>
        <p:txBody>
          <a:bodyPr/>
          <a:lstStyle/>
          <a:p>
            <a:fld id="{CD923766-0A75-D54D-B3C6-7BB7E8A816A0}" type="slidenum">
              <a:rPr lang="en-US" smtClean="0"/>
              <a:t>15</a:t>
            </a:fld>
            <a:endParaRPr lang="en-US"/>
          </a:p>
        </p:txBody>
      </p:sp>
    </p:spTree>
    <p:extLst>
      <p:ext uri="{BB962C8B-B14F-4D97-AF65-F5344CB8AC3E}">
        <p14:creationId xmlns:p14="http://schemas.microsoft.com/office/powerpoint/2010/main" val="37388863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23766-0A75-D54D-B3C6-7BB7E8A816A0}" type="slidenum">
              <a:rPr lang="en-US" smtClean="0"/>
              <a:t>16</a:t>
            </a:fld>
            <a:endParaRPr lang="en-US"/>
          </a:p>
        </p:txBody>
      </p:sp>
    </p:spTree>
    <p:extLst>
      <p:ext uri="{BB962C8B-B14F-4D97-AF65-F5344CB8AC3E}">
        <p14:creationId xmlns:p14="http://schemas.microsoft.com/office/powerpoint/2010/main" val="27600969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Four organizational catalysts on the panel</a:t>
            </a:r>
            <a:r>
              <a:rPr lang="en-US" baseline="0" dirty="0" smtClean="0"/>
              <a:t> to illustrate.  </a:t>
            </a:r>
          </a:p>
          <a:p>
            <a:r>
              <a:rPr lang="en-US" dirty="0" smtClean="0"/>
              <a:t>Service</a:t>
            </a:r>
            <a:r>
              <a:rPr lang="en-US" baseline="0" dirty="0" smtClean="0"/>
              <a:t> providers and community members on one level and policy makers on another.</a:t>
            </a:r>
          </a:p>
          <a:p>
            <a:r>
              <a:rPr lang="en-US" baseline="0" dirty="0" smtClean="0"/>
              <a:t>Network – a core group of repeat players, who are themselves linked to others.  </a:t>
            </a:r>
          </a:p>
          <a:p>
            <a:r>
              <a:rPr lang="en-US" baseline="0" dirty="0" smtClean="0"/>
              <a:t>Working in different ways to enable relationships to develop and the information from these relationships to inform the work of people at higher and lower levels.</a:t>
            </a:r>
          </a:p>
          <a:p>
            <a:r>
              <a:rPr lang="en-US" baseline="0" dirty="0" smtClean="0"/>
              <a:t>Organizational catalysts – people who work across many different systems and networks.  Build relationships within network. Take lessons back to staff. To policy makers, to networks.</a:t>
            </a:r>
          </a:p>
          <a:p>
            <a:r>
              <a:rPr lang="en-US" baseline="0" dirty="0" smtClean="0"/>
              <a:t>Bring insights into policy arena.</a:t>
            </a:r>
            <a:endParaRPr lang="en-US" dirty="0"/>
          </a:p>
        </p:txBody>
      </p:sp>
      <p:sp>
        <p:nvSpPr>
          <p:cNvPr id="4" name="Slide Number Placeholder 3"/>
          <p:cNvSpPr>
            <a:spLocks noGrp="1"/>
          </p:cNvSpPr>
          <p:nvPr>
            <p:ph type="sldNum" sz="quarter" idx="10"/>
          </p:nvPr>
        </p:nvSpPr>
        <p:spPr/>
        <p:txBody>
          <a:bodyPr/>
          <a:lstStyle/>
          <a:p>
            <a:fld id="{CD923766-0A75-D54D-B3C6-7BB7E8A816A0}" type="slidenum">
              <a:rPr lang="en-US" smtClean="0"/>
              <a:t>17</a:t>
            </a:fld>
            <a:endParaRPr lang="en-US"/>
          </a:p>
        </p:txBody>
      </p:sp>
    </p:spTree>
    <p:extLst>
      <p:ext uri="{BB962C8B-B14F-4D97-AF65-F5344CB8AC3E}">
        <p14:creationId xmlns:p14="http://schemas.microsoft.com/office/powerpoint/2010/main" val="37993061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a:ln/>
        </p:spPr>
      </p:sp>
      <p:sp>
        <p:nvSpPr>
          <p:cNvPr id="819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charset="0"/>
                <a:ea typeface="ＭＳ Ｐゴシック" charset="0"/>
                <a:cs typeface="ＭＳ Ｐゴシック" charset="0"/>
              </a:rPr>
              <a:t>A group of people who are committed to these values and a position to take them on</a:t>
            </a:r>
            <a:r>
              <a:rPr lang="en-US" baseline="0" dirty="0" smtClean="0">
                <a:latin typeface="Arial" charset="0"/>
                <a:ea typeface="ＭＳ Ｐゴシック" charset="0"/>
                <a:cs typeface="ＭＳ Ｐゴシック" charset="0"/>
              </a:rPr>
              <a:t> as a core part of the work.</a:t>
            </a:r>
          </a:p>
          <a:p>
            <a:r>
              <a:rPr lang="en-US" dirty="0" smtClean="0">
                <a:latin typeface="Arial" charset="0"/>
                <a:ea typeface="ＭＳ Ｐゴシック" charset="0"/>
                <a:cs typeface="ＭＳ Ｐゴシック" charset="0"/>
              </a:rPr>
              <a:t>Positioning</a:t>
            </a:r>
            <a:r>
              <a:rPr lang="en-US" baseline="0" dirty="0" smtClean="0">
                <a:latin typeface="Arial" charset="0"/>
                <a:ea typeface="ＭＳ Ｐゴシック" charset="0"/>
                <a:cs typeface="ＭＳ Ｐゴシック" charset="0"/>
              </a:rPr>
              <a:t> you in this work.  </a:t>
            </a:r>
          </a:p>
          <a:p>
            <a:r>
              <a:rPr lang="en-US" baseline="0" dirty="0" smtClean="0">
                <a:latin typeface="Arial" charset="0"/>
                <a:ea typeface="ＭＳ Ｐゴシック" charset="0"/>
                <a:cs typeface="ＭＳ Ｐゴシック" charset="0"/>
              </a:rPr>
              <a:t>Not a function of formal power, but of opportunities for influence at strategic locations.</a:t>
            </a:r>
          </a:p>
          <a:p>
            <a:r>
              <a:rPr lang="en-US" baseline="0" dirty="0" smtClean="0">
                <a:latin typeface="Arial" charset="0"/>
                <a:ea typeface="ＭＳ Ｐゴシック" charset="0"/>
                <a:cs typeface="ＭＳ Ｐゴシック" charset="0"/>
              </a:rPr>
              <a:t>You are organizational catalysts</a:t>
            </a:r>
            <a:endParaRPr lang="en-US" dirty="0">
              <a:latin typeface="Arial" charset="0"/>
              <a:ea typeface="ＭＳ Ｐゴシック" charset="0"/>
              <a:cs typeface="ＭＳ Ｐゴシック" charset="0"/>
            </a:endParaRPr>
          </a:p>
        </p:txBody>
      </p:sp>
      <p:sp>
        <p:nvSpPr>
          <p:cNvPr id="819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AB5BEDD-9D23-B54E-8344-2538A0285661}" type="slidenum">
              <a:rPr lang="en-US" sz="1200">
                <a:solidFill>
                  <a:prstClr val="black"/>
                </a:solidFill>
              </a:rPr>
              <a:pPr/>
              <a:t>18</a:t>
            </a:fld>
            <a:endParaRPr lang="en-US" sz="120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23766-0A75-D54D-B3C6-7BB7E8A816A0}" type="slidenum">
              <a:rPr lang="en-US" smtClean="0"/>
              <a:t>19</a:t>
            </a:fld>
            <a:endParaRPr lang="en-US"/>
          </a:p>
        </p:txBody>
      </p:sp>
    </p:spTree>
    <p:extLst>
      <p:ext uri="{BB962C8B-B14F-4D97-AF65-F5344CB8AC3E}">
        <p14:creationId xmlns:p14="http://schemas.microsoft.com/office/powerpoint/2010/main" val="1054210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23766-0A75-D54D-B3C6-7BB7E8A816A0}" type="slidenum">
              <a:rPr lang="en-US" smtClean="0"/>
              <a:t>2</a:t>
            </a:fld>
            <a:endParaRPr lang="en-US"/>
          </a:p>
        </p:txBody>
      </p:sp>
    </p:spTree>
    <p:extLst>
      <p:ext uri="{BB962C8B-B14F-4D97-AF65-F5344CB8AC3E}">
        <p14:creationId xmlns:p14="http://schemas.microsoft.com/office/powerpoint/2010/main" val="42879105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ＭＳ Ｐゴシック" pitchFamily="34" charset="-128"/>
            </a:endParaRPr>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A5757E-8556-44DB-A02F-369FAECDB9FB}" type="slidenum">
              <a:rPr lang="en-US" smtClean="0">
                <a:solidFill>
                  <a:prstClr val="black"/>
                </a:solidFill>
                <a:latin typeface="Calibri"/>
              </a:rPr>
              <a:pPr/>
              <a:t>20</a:t>
            </a:fld>
            <a:endParaRPr lang="en-US" smtClean="0">
              <a:solidFill>
                <a:prstClr val="black"/>
              </a:solidFill>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23766-0A75-D54D-B3C6-7BB7E8A816A0}" type="slidenum">
              <a:rPr lang="en-US" smtClean="0"/>
              <a:t>3</a:t>
            </a:fld>
            <a:endParaRPr lang="en-US"/>
          </a:p>
        </p:txBody>
      </p:sp>
    </p:spTree>
    <p:extLst>
      <p:ext uri="{BB962C8B-B14F-4D97-AF65-F5344CB8AC3E}">
        <p14:creationId xmlns:p14="http://schemas.microsoft.com/office/powerpoint/2010/main" val="2155621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ＭＳ Ｐゴシック" pitchFamily="34" charset="-128"/>
            </a:endParaRPr>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A5757E-8556-44DB-A02F-369FAECDB9FB}" type="slidenum">
              <a:rPr lang="en-US" smtClean="0">
                <a:solidFill>
                  <a:prstClr val="black"/>
                </a:solidFill>
                <a:latin typeface="Calibri"/>
              </a:rPr>
              <a:pPr/>
              <a:t>4</a:t>
            </a:fld>
            <a:endParaRPr lang="en-US" smtClean="0">
              <a:solidFill>
                <a:prstClr val="black"/>
              </a:solidFill>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23766-0A75-D54D-B3C6-7BB7E8A816A0}" type="slidenum">
              <a:rPr lang="en-US" smtClean="0"/>
              <a:t>5</a:t>
            </a:fld>
            <a:endParaRPr lang="en-US"/>
          </a:p>
        </p:txBody>
      </p:sp>
    </p:spTree>
    <p:extLst>
      <p:ext uri="{BB962C8B-B14F-4D97-AF65-F5344CB8AC3E}">
        <p14:creationId xmlns:p14="http://schemas.microsoft.com/office/powerpoint/2010/main" val="3950940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23766-0A75-D54D-B3C6-7BB7E8A816A0}" type="slidenum">
              <a:rPr lang="en-US" smtClean="0"/>
              <a:t>6</a:t>
            </a:fld>
            <a:endParaRPr lang="en-US"/>
          </a:p>
        </p:txBody>
      </p:sp>
    </p:spTree>
    <p:extLst>
      <p:ext uri="{BB962C8B-B14F-4D97-AF65-F5344CB8AC3E}">
        <p14:creationId xmlns:p14="http://schemas.microsoft.com/office/powerpoint/2010/main" val="1829275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23766-0A75-D54D-B3C6-7BB7E8A816A0}" type="slidenum">
              <a:rPr lang="en-US" smtClean="0"/>
              <a:t>7</a:t>
            </a:fld>
            <a:endParaRPr lang="en-US"/>
          </a:p>
        </p:txBody>
      </p:sp>
    </p:spTree>
    <p:extLst>
      <p:ext uri="{BB962C8B-B14F-4D97-AF65-F5344CB8AC3E}">
        <p14:creationId xmlns:p14="http://schemas.microsoft.com/office/powerpoint/2010/main" val="3517040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23766-0A75-D54D-B3C6-7BB7E8A816A0}" type="slidenum">
              <a:rPr lang="en-US" smtClean="0"/>
              <a:t>8</a:t>
            </a:fld>
            <a:endParaRPr lang="en-US"/>
          </a:p>
        </p:txBody>
      </p:sp>
    </p:spTree>
    <p:extLst>
      <p:ext uri="{BB962C8B-B14F-4D97-AF65-F5344CB8AC3E}">
        <p14:creationId xmlns:p14="http://schemas.microsoft.com/office/powerpoint/2010/main" val="1145771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23766-0A75-D54D-B3C6-7BB7E8A816A0}" type="slidenum">
              <a:rPr lang="en-US" smtClean="0"/>
              <a:t>9</a:t>
            </a:fld>
            <a:endParaRPr lang="en-US"/>
          </a:p>
        </p:txBody>
      </p:sp>
    </p:spTree>
    <p:extLst>
      <p:ext uri="{BB962C8B-B14F-4D97-AF65-F5344CB8AC3E}">
        <p14:creationId xmlns:p14="http://schemas.microsoft.com/office/powerpoint/2010/main" val="3669262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E649481-C45D-B647-9C64-E01508EA9AE9}" type="datetimeFigureOut">
              <a:rPr lang="en-US" smtClean="0"/>
              <a:t>4/13/13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2D4A7-C8C9-D946-9115-BA0DD089652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649481-C45D-B647-9C64-E01508EA9AE9}" type="datetimeFigureOut">
              <a:rPr lang="en-US" smtClean="0"/>
              <a:t>4/13/13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2D4A7-C8C9-D946-9115-BA0DD08965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649481-C45D-B647-9C64-E01508EA9AE9}" type="datetimeFigureOut">
              <a:rPr lang="en-US" smtClean="0"/>
              <a:t>4/13/13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2D4A7-C8C9-D946-9115-BA0DD089652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AE9A68A5-DB83-40AB-B539-4218A878B290}" type="datetime1">
              <a:rPr lang="en-US" smtClean="0">
                <a:solidFill>
                  <a:prstClr val="black">
                    <a:tint val="75000"/>
                  </a:prstClr>
                </a:solidFill>
                <a:latin typeface="Calibri"/>
              </a:rPr>
              <a:pPr>
                <a:defRPr/>
              </a:pPr>
              <a:t>4/13/13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pPr>
              <a:defRPr/>
            </a:pPr>
            <a:fld id="{287963B3-C09B-4795-AC5C-95A90085FEA9}" type="slidenum">
              <a:rPr lang="en-US" smtClean="0">
                <a:solidFill>
                  <a:prstClr val="black">
                    <a:tint val="75000"/>
                  </a:prstClr>
                </a:solidFill>
                <a:latin typeface="Calibri"/>
              </a:rPr>
              <a:pPr>
                <a:defRPr/>
              </a:pPr>
              <a:t>‹#›</a:t>
            </a:fld>
            <a:endParaRPr lang="en-US">
              <a:solidFill>
                <a:prstClr val="black">
                  <a:tint val="75000"/>
                </a:prstClr>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38565" cy="1143000"/>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179294" y="207819"/>
            <a:ext cx="358588" cy="365125"/>
          </a:xfrm>
          <a:ln w="57150">
            <a:noFill/>
          </a:ln>
        </p:spPr>
        <p:txBody>
          <a:bodyPr/>
          <a:lstStyle>
            <a:lvl1pPr algn="ctr">
              <a:defRPr sz="1300" b="1">
                <a:solidFill>
                  <a:schemeClr val="accent1">
                    <a:lumMod val="75000"/>
                  </a:schemeClr>
                </a:solidFill>
              </a:defRPr>
            </a:lvl1pPr>
          </a:lstStyle>
          <a:p>
            <a:pPr>
              <a:defRPr/>
            </a:pPr>
            <a:fld id="{65301AE0-0050-4973-BAEE-023B68DA690F}" type="slidenum">
              <a:rPr lang="en-US" smtClean="0">
                <a:solidFill>
                  <a:srgbClr val="4F81BD">
                    <a:lumMod val="75000"/>
                  </a:srgbClr>
                </a:solidFill>
                <a:latin typeface="Calibri"/>
              </a:rPr>
              <a:pPr>
                <a:defRPr/>
              </a:pPr>
              <a:t>‹#›</a:t>
            </a:fld>
            <a:endParaRPr lang="en-US" dirty="0">
              <a:solidFill>
                <a:srgbClr val="4F81BD">
                  <a:lumMod val="75000"/>
                </a:srgbClr>
              </a:solidFill>
              <a:latin typeface="Calibri"/>
            </a:endParaRPr>
          </a:p>
        </p:txBody>
      </p:sp>
      <p:sp>
        <p:nvSpPr>
          <p:cNvPr id="7" name="Flowchart: Connector 6"/>
          <p:cNvSpPr/>
          <p:nvPr userDrawn="1"/>
        </p:nvSpPr>
        <p:spPr>
          <a:xfrm>
            <a:off x="179294" y="207818"/>
            <a:ext cx="358588" cy="36368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lIns="57150" tIns="28575" rIns="57150" bIns="28575" rtlCol="0" anchor="ctr"/>
          <a:lstStyle/>
          <a:p>
            <a:pPr algn="ctr"/>
            <a:endParaRPr lang="en-US">
              <a:solidFill>
                <a:prstClr val="white"/>
              </a:solidFill>
              <a:latin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8B72C94-A7E9-4CAA-848A-E6942A3FB77E}" type="datetime1">
              <a:rPr lang="en-US" smtClean="0">
                <a:solidFill>
                  <a:prstClr val="black">
                    <a:tint val="75000"/>
                  </a:prstClr>
                </a:solidFill>
                <a:latin typeface="Calibri"/>
              </a:rPr>
              <a:pPr>
                <a:defRPr/>
              </a:pPr>
              <a:t>4/13/13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pPr>
              <a:defRPr/>
            </a:pPr>
            <a:fld id="{BCFA75D8-C460-405F-B5B4-150CED946842}" type="slidenum">
              <a:rPr lang="en-US" smtClean="0">
                <a:solidFill>
                  <a:prstClr val="black">
                    <a:tint val="75000"/>
                  </a:prstClr>
                </a:solidFill>
                <a:latin typeface="Calibri"/>
              </a:rPr>
              <a:pPr>
                <a:defRPr/>
              </a:pPr>
              <a:t>‹#›</a:t>
            </a:fld>
            <a:endParaRPr lang="en-US">
              <a:solidFill>
                <a:prstClr val="black">
                  <a:tint val="75000"/>
                </a:prstClr>
              </a:solidFill>
              <a:latin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09AA41FA-BD78-4319-9D2A-C942E5C15D16}" type="datetime1">
              <a:rPr lang="en-US" smtClean="0">
                <a:solidFill>
                  <a:prstClr val="black">
                    <a:tint val="75000"/>
                  </a:prstClr>
                </a:solidFill>
                <a:latin typeface="Calibri"/>
              </a:rPr>
              <a:pPr>
                <a:defRPr/>
              </a:pPr>
              <a:t>4/13/13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pPr>
              <a:defRPr/>
            </a:pPr>
            <a:fld id="{BB1604A2-A1D9-4F3D-865F-66B8E7CFBD8E}" type="slidenum">
              <a:rPr lang="en-US" smtClean="0">
                <a:solidFill>
                  <a:prstClr val="black">
                    <a:tint val="75000"/>
                  </a:prstClr>
                </a:solidFill>
                <a:latin typeface="Calibri"/>
              </a:rPr>
              <a:pPr>
                <a:defRPr/>
              </a:pPr>
              <a:t>‹#›</a:t>
            </a:fld>
            <a:endParaRPr lang="en-US">
              <a:solidFill>
                <a:prstClr val="black">
                  <a:tint val="75000"/>
                </a:prstClr>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E64213E-BD9E-4B8E-B74F-80FA840CFB2E}" type="datetime1">
              <a:rPr lang="en-US" smtClean="0">
                <a:solidFill>
                  <a:prstClr val="black">
                    <a:tint val="75000"/>
                  </a:prstClr>
                </a:solidFill>
                <a:latin typeface="Calibri"/>
              </a:rPr>
              <a:pPr>
                <a:defRPr/>
              </a:pPr>
              <a:t>4/13/13</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pPr>
              <a:defRPr/>
            </a:pPr>
            <a:fld id="{F5C2A189-0D3F-4B84-B63D-3D38F0CC20D0}" type="slidenum">
              <a:rPr lang="en-US" smtClean="0">
                <a:solidFill>
                  <a:prstClr val="black">
                    <a:tint val="75000"/>
                  </a:prstClr>
                </a:solidFill>
                <a:latin typeface="Calibri"/>
              </a:rPr>
              <a:pPr>
                <a:defRPr/>
              </a:pPr>
              <a:t>‹#›</a:t>
            </a:fld>
            <a:endParaRPr lang="en-US">
              <a:solidFill>
                <a:prstClr val="black">
                  <a:tint val="75000"/>
                </a:prstClr>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E927F8FE-A9D0-48FF-A986-B7080C4579E2}" type="datetime1">
              <a:rPr lang="en-US" smtClean="0">
                <a:solidFill>
                  <a:prstClr val="black">
                    <a:tint val="75000"/>
                  </a:prstClr>
                </a:solidFill>
                <a:latin typeface="Calibri"/>
              </a:rPr>
              <a:pPr>
                <a:defRPr/>
              </a:pPr>
              <a:t>4/13/13</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pPr>
              <a:defRPr/>
            </a:pPr>
            <a:fld id="{4A6FD0C7-9805-4A5D-BCAE-90FBDC519D8D}" type="slidenum">
              <a:rPr lang="en-US" smtClean="0">
                <a:solidFill>
                  <a:prstClr val="black">
                    <a:tint val="75000"/>
                  </a:prstClr>
                </a:solidFill>
                <a:latin typeface="Calibri"/>
              </a:rPr>
              <a:pPr>
                <a:defRPr/>
              </a:pPr>
              <a:t>‹#›</a:t>
            </a:fld>
            <a:endParaRPr lang="en-US">
              <a:solidFill>
                <a:prstClr val="black">
                  <a:tint val="75000"/>
                </a:prstClr>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92B616E-60DB-4F93-BC8B-302279BAEEA8}" type="datetime1">
              <a:rPr lang="en-US" smtClean="0">
                <a:solidFill>
                  <a:prstClr val="black">
                    <a:tint val="75000"/>
                  </a:prstClr>
                </a:solidFill>
                <a:latin typeface="Calibri"/>
              </a:rPr>
              <a:pPr>
                <a:defRPr/>
              </a:pPr>
              <a:t>4/13/13</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pPr>
              <a:defRPr/>
            </a:pPr>
            <a:fld id="{3A3FBF03-2375-4A1F-BC19-E5BB98464637}" type="slidenum">
              <a:rPr lang="en-US" smtClean="0">
                <a:solidFill>
                  <a:prstClr val="black">
                    <a:tint val="75000"/>
                  </a:prstClr>
                </a:solidFill>
                <a:latin typeface="Calibri"/>
              </a:rPr>
              <a:pPr>
                <a:defRPr/>
              </a:pPr>
              <a:t>‹#›</a:t>
            </a:fld>
            <a:endParaRPr lang="en-US">
              <a:solidFill>
                <a:prstClr val="black">
                  <a:tint val="75000"/>
                </a:prstClr>
              </a:solidFill>
              <a:latin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1FD3464-C9AB-465F-85B7-5D416FD3B684}" type="datetime1">
              <a:rPr lang="en-US" smtClean="0">
                <a:solidFill>
                  <a:prstClr val="black">
                    <a:tint val="75000"/>
                  </a:prstClr>
                </a:solidFill>
                <a:latin typeface="Calibri"/>
              </a:rPr>
              <a:pPr>
                <a:defRPr/>
              </a:pPr>
              <a:t>4/13/13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pPr>
              <a:defRPr/>
            </a:pPr>
            <a:fld id="{181AED71-AC5C-41D0-9D7B-3CE885ECFB95}" type="slidenum">
              <a:rPr lang="en-US" smtClean="0">
                <a:solidFill>
                  <a:prstClr val="black">
                    <a:tint val="75000"/>
                  </a:prstClr>
                </a:solidFill>
                <a:latin typeface="Calibri"/>
              </a:rPr>
              <a:pPr>
                <a:defRPr/>
              </a:pPr>
              <a:t>‹#›</a:t>
            </a:fld>
            <a:endParaRPr lang="en-US">
              <a:solidFill>
                <a:prstClr val="black">
                  <a:tint val="75000"/>
                </a:prstClr>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649481-C45D-B647-9C64-E01508EA9AE9}" type="datetimeFigureOut">
              <a:rPr lang="en-US" smtClean="0"/>
              <a:t>4/13/13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2D4A7-C8C9-D946-9115-BA0DD089652F}"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5245131-7287-485B-A2EA-AE5E4B6BD99B}" type="datetime1">
              <a:rPr lang="en-US" smtClean="0">
                <a:solidFill>
                  <a:prstClr val="black">
                    <a:tint val="75000"/>
                  </a:prstClr>
                </a:solidFill>
                <a:latin typeface="Calibri"/>
              </a:rPr>
              <a:pPr>
                <a:defRPr/>
              </a:pPr>
              <a:t>4/13/13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pPr>
              <a:defRPr/>
            </a:pPr>
            <a:fld id="{FA3D7DA4-10B0-4397-A53D-8DA053DC9BDE}" type="slidenum">
              <a:rPr lang="en-US" smtClean="0">
                <a:solidFill>
                  <a:prstClr val="black">
                    <a:tint val="75000"/>
                  </a:prstClr>
                </a:solidFill>
                <a:latin typeface="Calibri"/>
              </a:rPr>
              <a:pPr>
                <a:defRPr/>
              </a:pPr>
              <a:t>‹#›</a:t>
            </a:fld>
            <a:endParaRPr lang="en-US">
              <a:solidFill>
                <a:prstClr val="black">
                  <a:tint val="75000"/>
                </a:prstClr>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5B7A222-AD88-4989-A942-5FC04AE64B89}" type="datetime1">
              <a:rPr lang="en-US" smtClean="0">
                <a:solidFill>
                  <a:prstClr val="black">
                    <a:tint val="75000"/>
                  </a:prstClr>
                </a:solidFill>
                <a:latin typeface="Calibri"/>
              </a:rPr>
              <a:pPr>
                <a:defRPr/>
              </a:pPr>
              <a:t>4/13/13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pPr>
              <a:defRPr/>
            </a:pPr>
            <a:fld id="{C778DD93-6833-4DFA-A066-25639036BC28}" type="slidenum">
              <a:rPr lang="en-US" smtClean="0">
                <a:solidFill>
                  <a:prstClr val="black">
                    <a:tint val="75000"/>
                  </a:prstClr>
                </a:solidFill>
                <a:latin typeface="Calibri"/>
              </a:rPr>
              <a:pPr>
                <a:defRPr/>
              </a:pPr>
              <a:t>‹#›</a:t>
            </a:fld>
            <a:endParaRPr lang="en-US">
              <a:solidFill>
                <a:prstClr val="black">
                  <a:tint val="75000"/>
                </a:prstClr>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47474357-0BAB-4B24-BE31-A8A2A498EA13}" type="datetime1">
              <a:rPr lang="en-US" smtClean="0">
                <a:solidFill>
                  <a:prstClr val="black">
                    <a:tint val="75000"/>
                  </a:prstClr>
                </a:solidFill>
                <a:latin typeface="Calibri"/>
              </a:rPr>
              <a:pPr>
                <a:defRPr/>
              </a:pPr>
              <a:t>4/13/13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pPr>
              <a:defRPr/>
            </a:pPr>
            <a:fld id="{8EA3E981-AD4A-4F0C-86D4-AA5F163571CA}" type="slidenum">
              <a:rPr lang="en-US" smtClean="0">
                <a:solidFill>
                  <a:prstClr val="black">
                    <a:tint val="75000"/>
                  </a:prstClr>
                </a:solidFill>
                <a:latin typeface="Calibri"/>
              </a:rPr>
              <a:pPr>
                <a:defRPr/>
              </a:pPr>
              <a:t>‹#›</a:t>
            </a:fld>
            <a:endParaRPr lang="en-US">
              <a:solidFill>
                <a:prstClr val="black">
                  <a:tint val="75000"/>
                </a:prstClr>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7401A6-7239-6944-8E28-C077C7D69F93}" type="datetimeFigureOut">
              <a:rPr lang="en-US" smtClean="0">
                <a:solidFill>
                  <a:prstClr val="black">
                    <a:tint val="75000"/>
                  </a:prstClr>
                </a:solidFill>
                <a:latin typeface="Calibri"/>
              </a:rPr>
              <a:pPr/>
              <a:t>4/13/13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36BDEA05-DADD-4443-94D7-0C3CEA531ECA}"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401A6-7239-6944-8E28-C077C7D69F93}" type="datetimeFigureOut">
              <a:rPr lang="en-US" smtClean="0">
                <a:solidFill>
                  <a:prstClr val="black">
                    <a:tint val="75000"/>
                  </a:prstClr>
                </a:solidFill>
                <a:latin typeface="Calibri"/>
              </a:rPr>
              <a:pPr/>
              <a:t>4/13/13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36BDEA05-DADD-4443-94D7-0C3CEA531ECA}"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7401A6-7239-6944-8E28-C077C7D69F93}" type="datetimeFigureOut">
              <a:rPr lang="en-US" smtClean="0">
                <a:solidFill>
                  <a:prstClr val="black">
                    <a:tint val="75000"/>
                  </a:prstClr>
                </a:solidFill>
                <a:latin typeface="Calibri"/>
              </a:rPr>
              <a:pPr/>
              <a:t>4/13/13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36BDEA05-DADD-4443-94D7-0C3CEA531ECA}"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7401A6-7239-6944-8E28-C077C7D69F93}" type="datetimeFigureOut">
              <a:rPr lang="en-US" smtClean="0">
                <a:solidFill>
                  <a:prstClr val="black">
                    <a:tint val="75000"/>
                  </a:prstClr>
                </a:solidFill>
                <a:latin typeface="Calibri"/>
              </a:rPr>
              <a:pPr/>
              <a:t>4/13/13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36BDEA05-DADD-4443-94D7-0C3CEA531ECA}"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7401A6-7239-6944-8E28-C077C7D69F93}" type="datetimeFigureOut">
              <a:rPr lang="en-US" smtClean="0">
                <a:solidFill>
                  <a:prstClr val="black">
                    <a:tint val="75000"/>
                  </a:prstClr>
                </a:solidFill>
                <a:latin typeface="Calibri"/>
              </a:rPr>
              <a:pPr/>
              <a:t>4/13/13</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36BDEA05-DADD-4443-94D7-0C3CEA531ECA}"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7401A6-7239-6944-8E28-C077C7D69F93}" type="datetimeFigureOut">
              <a:rPr lang="en-US" smtClean="0">
                <a:solidFill>
                  <a:prstClr val="black">
                    <a:tint val="75000"/>
                  </a:prstClr>
                </a:solidFill>
                <a:latin typeface="Calibri"/>
              </a:rPr>
              <a:pPr/>
              <a:t>4/13/13</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36BDEA05-DADD-4443-94D7-0C3CEA531ECA}"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401A6-7239-6944-8E28-C077C7D69F93}" type="datetimeFigureOut">
              <a:rPr lang="en-US" smtClean="0">
                <a:solidFill>
                  <a:prstClr val="black">
                    <a:tint val="75000"/>
                  </a:prstClr>
                </a:solidFill>
                <a:latin typeface="Calibri"/>
              </a:rPr>
              <a:pPr/>
              <a:t>4/13/13</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36BDEA05-DADD-4443-94D7-0C3CEA531ECA}"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649481-C45D-B647-9C64-E01508EA9AE9}" type="datetimeFigureOut">
              <a:rPr lang="en-US" smtClean="0"/>
              <a:t>4/13/13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2D4A7-C8C9-D946-9115-BA0DD089652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401A6-7239-6944-8E28-C077C7D69F93}" type="datetimeFigureOut">
              <a:rPr lang="en-US" smtClean="0">
                <a:solidFill>
                  <a:prstClr val="black">
                    <a:tint val="75000"/>
                  </a:prstClr>
                </a:solidFill>
                <a:latin typeface="Calibri"/>
              </a:rPr>
              <a:pPr/>
              <a:t>4/13/13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36BDEA05-DADD-4443-94D7-0C3CEA531ECA}"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401A6-7239-6944-8E28-C077C7D69F93}" type="datetimeFigureOut">
              <a:rPr lang="en-US" smtClean="0">
                <a:solidFill>
                  <a:prstClr val="black">
                    <a:tint val="75000"/>
                  </a:prstClr>
                </a:solidFill>
                <a:latin typeface="Calibri"/>
              </a:rPr>
              <a:pPr/>
              <a:t>4/13/13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36BDEA05-DADD-4443-94D7-0C3CEA531ECA}"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401A6-7239-6944-8E28-C077C7D69F93}" type="datetimeFigureOut">
              <a:rPr lang="en-US" smtClean="0">
                <a:solidFill>
                  <a:prstClr val="black">
                    <a:tint val="75000"/>
                  </a:prstClr>
                </a:solidFill>
                <a:latin typeface="Calibri"/>
              </a:rPr>
              <a:pPr/>
              <a:t>4/13/13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36BDEA05-DADD-4443-94D7-0C3CEA531ECA}"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401A6-7239-6944-8E28-C077C7D69F93}" type="datetimeFigureOut">
              <a:rPr lang="en-US" smtClean="0">
                <a:solidFill>
                  <a:prstClr val="black">
                    <a:tint val="75000"/>
                  </a:prstClr>
                </a:solidFill>
                <a:latin typeface="Calibri"/>
              </a:rPr>
              <a:pPr/>
              <a:t>4/13/13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36BDEA05-DADD-4443-94D7-0C3CEA531ECA}"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649481-C45D-B647-9C64-E01508EA9AE9}" type="datetimeFigureOut">
              <a:rPr lang="en-US" smtClean="0"/>
              <a:t>4/13/13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2D4A7-C8C9-D946-9115-BA0DD08965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649481-C45D-B647-9C64-E01508EA9AE9}" type="datetimeFigureOut">
              <a:rPr lang="en-US" smtClean="0"/>
              <a:t>4/13/13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D2D4A7-C8C9-D946-9115-BA0DD089652F}"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649481-C45D-B647-9C64-E01508EA9AE9}" type="datetimeFigureOut">
              <a:rPr lang="en-US" smtClean="0"/>
              <a:t>4/13/13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D2D4A7-C8C9-D946-9115-BA0DD08965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649481-C45D-B647-9C64-E01508EA9AE9}" type="datetimeFigureOut">
              <a:rPr lang="en-US" smtClean="0"/>
              <a:t>4/13/13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D2D4A7-C8C9-D946-9115-BA0DD08965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649481-C45D-B647-9C64-E01508EA9AE9}" type="datetimeFigureOut">
              <a:rPr lang="en-US" smtClean="0"/>
              <a:t>4/13/13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2D4A7-C8C9-D946-9115-BA0DD089652F}"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649481-C45D-B647-9C64-E01508EA9AE9}" type="datetimeFigureOut">
              <a:rPr lang="en-US" smtClean="0"/>
              <a:t>4/13/13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2D4A7-C8C9-D946-9115-BA0DD089652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E649481-C45D-B647-9C64-E01508EA9AE9}" type="datetimeFigureOut">
              <a:rPr lang="en-US" smtClean="0"/>
              <a:t>4/13/13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2D2D4A7-C8C9-D946-9115-BA0DD08965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53FE0A4-780F-4474-80B1-0EFABFABECD6}" type="datetime1">
              <a:rPr lang="en-US" smtClean="0">
                <a:solidFill>
                  <a:prstClr val="black">
                    <a:tint val="75000"/>
                  </a:prstClr>
                </a:solidFill>
                <a:latin typeface="Calibri"/>
              </a:rPr>
              <a:pPr>
                <a:defRPr/>
              </a:pPr>
              <a:t>4/13/13</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77782F4-5B7B-4CA4-BD73-066217DB9C5D}" type="slidenum">
              <a:rPr lang="en-US" smtClean="0">
                <a:solidFill>
                  <a:prstClr val="black">
                    <a:tint val="75000"/>
                  </a:prstClr>
                </a:solidFill>
                <a:latin typeface="Calibri"/>
              </a:rPr>
              <a:pPr>
                <a:defRPr/>
              </a:pPr>
              <a:t>‹#›</a:t>
            </a:fld>
            <a:endParaRPr lang="en-US">
              <a:solidFill>
                <a:prstClr val="black">
                  <a:tint val="75000"/>
                </a:prstClr>
              </a:solidFill>
              <a:latin typeface="Calibri"/>
            </a:endParaRPr>
          </a:p>
        </p:txBody>
      </p:sp>
      <p:pic>
        <p:nvPicPr>
          <p:cNvPr id="7" name="Picture 6" descr="New_Logo.jpg"/>
          <p:cNvPicPr/>
          <p:nvPr userDrawn="1"/>
        </p:nvPicPr>
        <p:blipFill>
          <a:blip r:embed="rId13" cstate="print"/>
          <a:srcRect l="25000" t="13615" r="25000" b="62207"/>
          <a:stretch>
            <a:fillRect/>
          </a:stretch>
        </p:blipFill>
        <p:spPr>
          <a:xfrm>
            <a:off x="7261412" y="207818"/>
            <a:ext cx="1680882" cy="668915"/>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401A6-7239-6944-8E28-C077C7D69F93}" type="datetimeFigureOut">
              <a:rPr lang="en-US" smtClean="0">
                <a:solidFill>
                  <a:prstClr val="black">
                    <a:tint val="75000"/>
                  </a:prstClr>
                </a:solidFill>
                <a:latin typeface="Calibri"/>
              </a:rPr>
              <a:pPr/>
              <a:t>4/13/13</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DEA05-DADD-4443-94D7-0C3CEA531ECA}"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1" Type="http://schemas.openxmlformats.org/officeDocument/2006/relationships/diagramColors" Target="../diagrams/colors5.xml"/><Relationship Id="rId12" Type="http://schemas.microsoft.com/office/2007/relationships/diagramDrawing" Target="../diagrams/drawing5.xml"/><Relationship Id="rId13" Type="http://schemas.openxmlformats.org/officeDocument/2006/relationships/diagramData" Target="../diagrams/data6.xml"/><Relationship Id="rId14" Type="http://schemas.openxmlformats.org/officeDocument/2006/relationships/diagramLayout" Target="../diagrams/layout6.xml"/><Relationship Id="rId15" Type="http://schemas.openxmlformats.org/officeDocument/2006/relationships/diagramQuickStyle" Target="../diagrams/quickStyle6.xml"/><Relationship Id="rId16" Type="http://schemas.openxmlformats.org/officeDocument/2006/relationships/diagramColors" Target="../diagrams/colors6.xml"/><Relationship Id="rId17" Type="http://schemas.microsoft.com/office/2007/relationships/diagramDrawing" Target="../diagrams/drawing6.xml"/><Relationship Id="rId18" Type="http://schemas.openxmlformats.org/officeDocument/2006/relationships/image" Target="../media/image3.jpg"/><Relationship Id="rId1" Type="http://schemas.openxmlformats.org/officeDocument/2006/relationships/slideLayout" Target="../slideLayouts/slideLayout29.xml"/><Relationship Id="rId2" Type="http://schemas.openxmlformats.org/officeDocument/2006/relationships/notesSlide" Target="../notesSlides/notesSlide10.xml"/><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8" Type="http://schemas.openxmlformats.org/officeDocument/2006/relationships/diagramData" Target="../diagrams/data5.xml"/><Relationship Id="rId9" Type="http://schemas.openxmlformats.org/officeDocument/2006/relationships/diagramLayout" Target="../diagrams/layout5.xml"/><Relationship Id="rId10"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1" Type="http://schemas.openxmlformats.org/officeDocument/2006/relationships/diagramColors" Target="../diagrams/colors8.xml"/><Relationship Id="rId12" Type="http://schemas.microsoft.com/office/2007/relationships/diagramDrawing" Target="../diagrams/drawing8.xml"/><Relationship Id="rId13" Type="http://schemas.openxmlformats.org/officeDocument/2006/relationships/image" Target="../media/image3.jpg"/><Relationship Id="rId1" Type="http://schemas.openxmlformats.org/officeDocument/2006/relationships/slideLayout" Target="../slideLayouts/slideLayout29.xml"/><Relationship Id="rId2" Type="http://schemas.openxmlformats.org/officeDocument/2006/relationships/notesSlide" Target="../notesSlides/notesSlide11.xml"/><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8" Type="http://schemas.openxmlformats.org/officeDocument/2006/relationships/diagramData" Target="../diagrams/data8.xml"/><Relationship Id="rId9" Type="http://schemas.openxmlformats.org/officeDocument/2006/relationships/diagramLayout" Target="../diagrams/layout8.xml"/><Relationship Id="rId10"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4" Type="http://schemas.openxmlformats.org/officeDocument/2006/relationships/diagramLayout" Target="../diagrams/layout9.xml"/><Relationship Id="rId5" Type="http://schemas.openxmlformats.org/officeDocument/2006/relationships/diagramQuickStyle" Target="../diagrams/quickStyle9.xml"/><Relationship Id="rId6" Type="http://schemas.openxmlformats.org/officeDocument/2006/relationships/diagramColors" Target="../diagrams/colors9.xml"/><Relationship Id="rId7" Type="http://schemas.microsoft.com/office/2007/relationships/diagramDrawing" Target="../diagrams/drawing9.xml"/><Relationship Id="rId8"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4" Type="http://schemas.openxmlformats.org/officeDocument/2006/relationships/diagramLayout" Target="../diagrams/layout10.xml"/><Relationship Id="rId5" Type="http://schemas.openxmlformats.org/officeDocument/2006/relationships/diagramQuickStyle" Target="../diagrams/quickStyle10.xml"/><Relationship Id="rId6" Type="http://schemas.openxmlformats.org/officeDocument/2006/relationships/diagramColors" Target="../diagrams/colors10.xml"/><Relationship Id="rId7" Type="http://schemas.microsoft.com/office/2007/relationships/diagramDrawing" Target="../diagrams/drawing10.xml"/><Relationship Id="rId8"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4" Type="http://schemas.openxmlformats.org/officeDocument/2006/relationships/diagramLayout" Target="../diagrams/layout11.xml"/><Relationship Id="rId5" Type="http://schemas.openxmlformats.org/officeDocument/2006/relationships/diagramQuickStyle" Target="../diagrams/quickStyle11.xml"/><Relationship Id="rId6" Type="http://schemas.openxmlformats.org/officeDocument/2006/relationships/diagramColors" Target="../diagrams/colors11.xml"/><Relationship Id="rId7" Type="http://schemas.microsoft.com/office/2007/relationships/diagramDrawing" Target="../diagrams/drawing11.xm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2.xml"/><Relationship Id="rId4" Type="http://schemas.openxmlformats.org/officeDocument/2006/relationships/diagramLayout" Target="../diagrams/layout12.xml"/><Relationship Id="rId5" Type="http://schemas.openxmlformats.org/officeDocument/2006/relationships/diagramQuickStyle" Target="../diagrams/quickStyle12.xml"/><Relationship Id="rId6" Type="http://schemas.openxmlformats.org/officeDocument/2006/relationships/diagramColors" Target="../diagrams/colors12.xml"/><Relationship Id="rId7" Type="http://schemas.microsoft.com/office/2007/relationships/diagramDrawing" Target="../diagrams/drawing12.xm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8"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3.jpg"/><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3.jp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3899"/>
            <a:ext cx="8229600" cy="3911601"/>
          </a:xfrm>
        </p:spPr>
        <p:txBody>
          <a:bodyPr>
            <a:normAutofit/>
          </a:bodyPr>
          <a:lstStyle/>
          <a:p>
            <a:pPr algn="ctr"/>
            <a:r>
              <a:rPr lang="en-US" sz="4800" dirty="0" smtClean="0"/>
              <a:t>NYREN As A Driver </a:t>
            </a:r>
            <a:r>
              <a:rPr lang="en-US" sz="4800" dirty="0"/>
              <a:t>of Collective </a:t>
            </a:r>
            <a:r>
              <a:rPr lang="en-US" sz="4800" dirty="0" smtClean="0"/>
              <a:t>Impact:</a:t>
            </a:r>
            <a:br>
              <a:rPr lang="en-US" sz="4800" dirty="0" smtClean="0"/>
            </a:br>
            <a:r>
              <a:rPr lang="en-US" sz="4800" dirty="0" smtClean="0"/>
              <a:t>A Preliminary Analysis</a:t>
            </a:r>
            <a:endParaRPr lang="en-US" sz="4800" dirty="0"/>
          </a:p>
        </p:txBody>
      </p:sp>
      <p:sp>
        <p:nvSpPr>
          <p:cNvPr id="4" name="TextBox 3"/>
          <p:cNvSpPr txBox="1"/>
          <p:nvPr/>
        </p:nvSpPr>
        <p:spPr>
          <a:xfrm>
            <a:off x="1653917" y="4619625"/>
            <a:ext cx="5881989" cy="1569660"/>
          </a:xfrm>
          <a:prstGeom prst="rect">
            <a:avLst/>
          </a:prstGeom>
          <a:noFill/>
        </p:spPr>
        <p:txBody>
          <a:bodyPr wrap="none" rtlCol="0">
            <a:spAutoFit/>
          </a:bodyPr>
          <a:lstStyle/>
          <a:p>
            <a:pPr algn="ctr"/>
            <a:r>
              <a:rPr lang="en-US" sz="2400" dirty="0" smtClean="0"/>
              <a:t>Susan Sturm and Leah Pope</a:t>
            </a:r>
          </a:p>
          <a:p>
            <a:pPr algn="ctr"/>
            <a:r>
              <a:rPr lang="en-US" sz="2400" dirty="0" smtClean="0"/>
              <a:t>Center for Institutional and Social Change</a:t>
            </a:r>
          </a:p>
          <a:p>
            <a:pPr algn="ctr"/>
            <a:r>
              <a:rPr lang="en-US" sz="2400" dirty="0" smtClean="0"/>
              <a:t>at Columbia Law School</a:t>
            </a:r>
          </a:p>
          <a:p>
            <a:pPr algn="ctr"/>
            <a:r>
              <a:rPr lang="en-US" sz="2400" dirty="0" err="1" smtClean="0"/>
              <a:t>www.changecenter.org</a:t>
            </a:r>
            <a:endParaRPr lang="en-US" sz="2400" dirty="0"/>
          </a:p>
        </p:txBody>
      </p:sp>
      <p:pic>
        <p:nvPicPr>
          <p:cNvPr id="5" name="Picture 4" descr="fullcolor_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25966"/>
            <a:ext cx="2381250" cy="750094"/>
          </a:xfrm>
          <a:prstGeom prst="rect">
            <a:avLst/>
          </a:prstGeom>
        </p:spPr>
      </p:pic>
    </p:spTree>
    <p:extLst>
      <p:ext uri="{BB962C8B-B14F-4D97-AF65-F5344CB8AC3E}">
        <p14:creationId xmlns:p14="http://schemas.microsoft.com/office/powerpoint/2010/main" val="52786224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008979343"/>
              </p:ext>
            </p:extLst>
          </p:nvPr>
        </p:nvGraphicFramePr>
        <p:xfrm>
          <a:off x="-296091" y="192898"/>
          <a:ext cx="5083796" cy="38097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extLst>
              <p:ext uri="{D42A27DB-BD31-4B8C-83A1-F6EECF244321}">
                <p14:modId xmlns:p14="http://schemas.microsoft.com/office/powerpoint/2010/main" val="3330684900"/>
              </p:ext>
            </p:extLst>
          </p:nvPr>
        </p:nvGraphicFramePr>
        <p:xfrm>
          <a:off x="2728128" y="2813124"/>
          <a:ext cx="5083796" cy="380977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 7"/>
          <p:cNvGraphicFramePr/>
          <p:nvPr>
            <p:extLst>
              <p:ext uri="{D42A27DB-BD31-4B8C-83A1-F6EECF244321}">
                <p14:modId xmlns:p14="http://schemas.microsoft.com/office/powerpoint/2010/main" val="1228943031"/>
              </p:ext>
            </p:extLst>
          </p:nvPr>
        </p:nvGraphicFramePr>
        <p:xfrm>
          <a:off x="4548219" y="192898"/>
          <a:ext cx="5083796" cy="3182851"/>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9" name="TextBox 8"/>
          <p:cNvSpPr txBox="1"/>
          <p:nvPr/>
        </p:nvSpPr>
        <p:spPr>
          <a:xfrm>
            <a:off x="401934" y="5738778"/>
            <a:ext cx="1623814" cy="646331"/>
          </a:xfrm>
          <a:prstGeom prst="rect">
            <a:avLst/>
          </a:prstGeom>
          <a:noFill/>
          <a:ln>
            <a:solidFill>
              <a:schemeClr val="tx1"/>
            </a:solidFill>
          </a:ln>
        </p:spPr>
        <p:txBody>
          <a:bodyPr wrap="square" rtlCol="0">
            <a:spAutoFit/>
          </a:bodyPr>
          <a:lstStyle/>
          <a:p>
            <a:pPr algn="ctr"/>
            <a:r>
              <a:rPr lang="en-US" dirty="0" smtClean="0">
                <a:solidFill>
                  <a:prstClr val="black"/>
                </a:solidFill>
                <a:latin typeface="Calibri"/>
              </a:rPr>
              <a:t>EDUCATIONAL</a:t>
            </a:r>
          </a:p>
          <a:p>
            <a:pPr algn="ctr"/>
            <a:r>
              <a:rPr lang="en-US" dirty="0" smtClean="0">
                <a:solidFill>
                  <a:prstClr val="black"/>
                </a:solidFill>
                <a:latin typeface="Calibri"/>
              </a:rPr>
              <a:t>SERVICES</a:t>
            </a:r>
            <a:endParaRPr lang="en-US" dirty="0">
              <a:solidFill>
                <a:prstClr val="black"/>
              </a:solidFill>
              <a:latin typeface="Calibri"/>
            </a:endParaRPr>
          </a:p>
        </p:txBody>
      </p:sp>
      <p:pic>
        <p:nvPicPr>
          <p:cNvPr id="6" name="Picture 5" descr="fullcolor_logo.jpg"/>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7230533" y="6083738"/>
            <a:ext cx="1913467" cy="60274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609210304"/>
              </p:ext>
            </p:extLst>
          </p:nvPr>
        </p:nvGraphicFramePr>
        <p:xfrm>
          <a:off x="3796632" y="2633579"/>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extLst>
              <p:ext uri="{D42A27DB-BD31-4B8C-83A1-F6EECF244321}">
                <p14:modId xmlns:p14="http://schemas.microsoft.com/office/powerpoint/2010/main" val="3953807353"/>
              </p:ext>
            </p:extLst>
          </p:nvPr>
        </p:nvGraphicFramePr>
        <p:xfrm>
          <a:off x="-351634" y="240632"/>
          <a:ext cx="60960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TextBox 4"/>
          <p:cNvSpPr txBox="1"/>
          <p:nvPr/>
        </p:nvSpPr>
        <p:spPr>
          <a:xfrm>
            <a:off x="401933" y="5844323"/>
            <a:ext cx="2900067" cy="646331"/>
          </a:xfrm>
          <a:prstGeom prst="rect">
            <a:avLst/>
          </a:prstGeom>
          <a:noFill/>
          <a:ln>
            <a:solidFill>
              <a:schemeClr val="tx1"/>
            </a:solidFill>
          </a:ln>
        </p:spPr>
        <p:txBody>
          <a:bodyPr wrap="square" rtlCol="0">
            <a:spAutoFit/>
          </a:bodyPr>
          <a:lstStyle/>
          <a:p>
            <a:pPr algn="ctr"/>
            <a:r>
              <a:rPr lang="en-US" dirty="0" smtClean="0">
                <a:solidFill>
                  <a:prstClr val="black"/>
                </a:solidFill>
                <a:latin typeface="Calibri"/>
              </a:rPr>
              <a:t>PEER MENTORING &amp;</a:t>
            </a:r>
          </a:p>
          <a:p>
            <a:pPr algn="ctr"/>
            <a:r>
              <a:rPr lang="en-US" dirty="0" smtClean="0">
                <a:solidFill>
                  <a:prstClr val="black"/>
                </a:solidFill>
                <a:latin typeface="Calibri"/>
              </a:rPr>
              <a:t>LEADERSHIP DEVELOPMENT</a:t>
            </a:r>
          </a:p>
        </p:txBody>
      </p:sp>
      <p:pic>
        <p:nvPicPr>
          <p:cNvPr id="6" name="Picture 5" descr="fullcolor_logo.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061200" y="240632"/>
            <a:ext cx="1913467" cy="60274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Multiple collaboration and communication venues</a:t>
            </a:r>
            <a:endParaRPr lang="en-US" dirty="0"/>
          </a:p>
        </p:txBody>
      </p:sp>
      <p:sp>
        <p:nvSpPr>
          <p:cNvPr id="3" name="Content Placeholder 2"/>
          <p:cNvSpPr>
            <a:spLocks noGrp="1"/>
          </p:cNvSpPr>
          <p:nvPr>
            <p:ph idx="1"/>
          </p:nvPr>
        </p:nvSpPr>
        <p:spPr/>
        <p:txBody>
          <a:bodyPr/>
          <a:lstStyle/>
          <a:p>
            <a:r>
              <a:rPr lang="en-US" dirty="0" smtClean="0"/>
              <a:t>Linked </a:t>
            </a:r>
            <a:r>
              <a:rPr lang="en-US" dirty="0"/>
              <a:t>r</a:t>
            </a:r>
            <a:r>
              <a:rPr lang="en-US" dirty="0" smtClean="0"/>
              <a:t>elationships</a:t>
            </a:r>
          </a:p>
          <a:p>
            <a:r>
              <a:rPr lang="en-US" dirty="0"/>
              <a:t>Coordinating and backbone </a:t>
            </a:r>
            <a:r>
              <a:rPr lang="en-US" dirty="0" smtClean="0"/>
              <a:t>roles</a:t>
            </a:r>
            <a:endParaRPr lang="en-US" dirty="0"/>
          </a:p>
          <a:p>
            <a:r>
              <a:rPr lang="en-US" dirty="0" err="1" smtClean="0"/>
              <a:t>Listserve</a:t>
            </a:r>
            <a:endParaRPr lang="en-US" dirty="0" smtClean="0"/>
          </a:p>
          <a:p>
            <a:r>
              <a:rPr lang="en-US" dirty="0" smtClean="0"/>
              <a:t>Website</a:t>
            </a:r>
          </a:p>
          <a:p>
            <a:r>
              <a:rPr lang="en-US" dirty="0"/>
              <a:t>Monthly meetings</a:t>
            </a:r>
          </a:p>
          <a:p>
            <a:r>
              <a:rPr lang="en-US" dirty="0" smtClean="0"/>
              <a:t>Working groups</a:t>
            </a:r>
          </a:p>
          <a:p>
            <a:r>
              <a:rPr lang="en-US" dirty="0" smtClean="0"/>
              <a:t>Policy advocacy (members)</a:t>
            </a:r>
          </a:p>
          <a:p>
            <a:r>
              <a:rPr lang="en-US" dirty="0" smtClean="0"/>
              <a:t>Collaboration with other networks</a:t>
            </a:r>
          </a:p>
          <a:p>
            <a:r>
              <a:rPr lang="en-US" dirty="0" smtClean="0"/>
              <a:t>Conferences and public events</a:t>
            </a:r>
          </a:p>
          <a:p>
            <a:endParaRPr lang="en-US" dirty="0"/>
          </a:p>
        </p:txBody>
      </p:sp>
    </p:spTree>
    <p:extLst>
      <p:ext uri="{BB962C8B-B14F-4D97-AF65-F5344CB8AC3E}">
        <p14:creationId xmlns:p14="http://schemas.microsoft.com/office/powerpoint/2010/main" val="8061138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 Clusters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32138857"/>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fullcolor_logo.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973318"/>
            <a:ext cx="1913467" cy="602742"/>
          </a:xfrm>
          <a:prstGeom prst="rect">
            <a:avLst/>
          </a:prstGeom>
        </p:spPr>
      </p:pic>
    </p:spTree>
    <p:extLst>
      <p:ext uri="{BB962C8B-B14F-4D97-AF65-F5344CB8AC3E}">
        <p14:creationId xmlns:p14="http://schemas.microsoft.com/office/powerpoint/2010/main" val="41949543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 Learning Community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5990104"/>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fullcolor_logo.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990251"/>
            <a:ext cx="1913467" cy="602742"/>
          </a:xfrm>
          <a:prstGeom prst="rect">
            <a:avLst/>
          </a:prstGeom>
        </p:spPr>
      </p:pic>
    </p:spTree>
    <p:extLst>
      <p:ext uri="{BB962C8B-B14F-4D97-AF65-F5344CB8AC3E}">
        <p14:creationId xmlns:p14="http://schemas.microsoft.com/office/powerpoint/2010/main" val="418802434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Facilitating continuous communication and knowledge-sharing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9752264"/>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772066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Collaboration and coordination to;</a:t>
            </a:r>
            <a:endParaRPr lang="en-US" dirty="0"/>
          </a:p>
        </p:txBody>
      </p:sp>
      <p:sp>
        <p:nvSpPr>
          <p:cNvPr id="3" name="Content Placeholder 2"/>
          <p:cNvSpPr>
            <a:spLocks noGrp="1"/>
          </p:cNvSpPr>
          <p:nvPr>
            <p:ph idx="1"/>
          </p:nvPr>
        </p:nvSpPr>
        <p:spPr/>
        <p:txBody>
          <a:bodyPr/>
          <a:lstStyle/>
          <a:p>
            <a:r>
              <a:rPr lang="en-US" dirty="0" smtClean="0">
                <a:solidFill>
                  <a:schemeClr val="tx2"/>
                </a:solidFill>
              </a:rPr>
              <a:t>Facilitate</a:t>
            </a:r>
            <a:r>
              <a:rPr lang="en-US" dirty="0" smtClean="0"/>
              <a:t> transitions from one institution to another</a:t>
            </a:r>
          </a:p>
          <a:p>
            <a:r>
              <a:rPr lang="en-US" dirty="0" smtClean="0">
                <a:solidFill>
                  <a:srgbClr val="D2533C"/>
                </a:solidFill>
              </a:rPr>
              <a:t>Translate</a:t>
            </a:r>
            <a:r>
              <a:rPr lang="en-US" dirty="0" smtClean="0"/>
              <a:t> across systems and cultures</a:t>
            </a:r>
          </a:p>
          <a:p>
            <a:r>
              <a:rPr lang="en-US" dirty="0" smtClean="0">
                <a:solidFill>
                  <a:srgbClr val="D2533C"/>
                </a:solidFill>
              </a:rPr>
              <a:t>Coordinate</a:t>
            </a:r>
            <a:r>
              <a:rPr lang="en-US" dirty="0" smtClean="0"/>
              <a:t> services to provide holistic support</a:t>
            </a:r>
          </a:p>
          <a:p>
            <a:r>
              <a:rPr lang="en-US" dirty="0" smtClean="0">
                <a:solidFill>
                  <a:srgbClr val="D2533C"/>
                </a:solidFill>
              </a:rPr>
              <a:t>Cultivate</a:t>
            </a:r>
            <a:r>
              <a:rPr lang="en-US" dirty="0" smtClean="0"/>
              <a:t> leadership at all levels</a:t>
            </a:r>
            <a:endParaRPr lang="en-US" dirty="0"/>
          </a:p>
          <a:p>
            <a:r>
              <a:rPr lang="en-US" dirty="0" smtClean="0">
                <a:solidFill>
                  <a:srgbClr val="D2533C"/>
                </a:solidFill>
              </a:rPr>
              <a:t>Engage</a:t>
            </a:r>
            <a:r>
              <a:rPr lang="en-US" dirty="0" smtClean="0"/>
              <a:t> communities and families</a:t>
            </a:r>
          </a:p>
          <a:p>
            <a:r>
              <a:rPr lang="en-US" dirty="0" smtClean="0">
                <a:solidFill>
                  <a:srgbClr val="D2533C"/>
                </a:solidFill>
              </a:rPr>
              <a:t>Align</a:t>
            </a:r>
            <a:r>
              <a:rPr lang="en-US" dirty="0" smtClean="0"/>
              <a:t> policies to be mutually reinforcing</a:t>
            </a:r>
          </a:p>
          <a:p>
            <a:r>
              <a:rPr lang="en-US" dirty="0" smtClean="0">
                <a:solidFill>
                  <a:srgbClr val="D2533C"/>
                </a:solidFill>
              </a:rPr>
              <a:t>Learn</a:t>
            </a:r>
            <a:r>
              <a:rPr lang="en-US" dirty="0" smtClean="0"/>
              <a:t> from what works </a:t>
            </a:r>
          </a:p>
          <a:p>
            <a:r>
              <a:rPr lang="en-US" dirty="0" smtClean="0">
                <a:solidFill>
                  <a:srgbClr val="D2533C"/>
                </a:solidFill>
              </a:rPr>
              <a:t>Share</a:t>
            </a:r>
            <a:r>
              <a:rPr lang="en-US" dirty="0" smtClean="0"/>
              <a:t> and leverage resources</a:t>
            </a:r>
          </a:p>
          <a:p>
            <a:r>
              <a:rPr lang="en-US" dirty="0" smtClean="0">
                <a:solidFill>
                  <a:srgbClr val="D2533C"/>
                </a:solidFill>
              </a:rPr>
              <a:t>Undertake</a:t>
            </a:r>
            <a:r>
              <a:rPr lang="en-US" dirty="0" smtClean="0"/>
              <a:t> place-based transformation</a:t>
            </a:r>
          </a:p>
          <a:p>
            <a:r>
              <a:rPr lang="en-US" dirty="0" smtClean="0">
                <a:solidFill>
                  <a:srgbClr val="D2533C"/>
                </a:solidFill>
              </a:rPr>
              <a:t>Mobilize</a:t>
            </a:r>
            <a:r>
              <a:rPr lang="en-US" dirty="0" smtClean="0"/>
              <a:t> to make education more central and visible</a:t>
            </a:r>
            <a:endParaRPr lang="en-US" dirty="0"/>
          </a:p>
        </p:txBody>
      </p:sp>
    </p:spTree>
    <p:extLst>
      <p:ext uri="{BB962C8B-B14F-4D97-AF65-F5344CB8AC3E}">
        <p14:creationId xmlns:p14="http://schemas.microsoft.com/office/powerpoint/2010/main" val="109413984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Leveraging organizational catalysts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09685175"/>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657484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119"/>
          <p:cNvSpPr/>
          <p:nvPr/>
        </p:nvSpPr>
        <p:spPr>
          <a:xfrm>
            <a:off x="396875" y="2514600"/>
            <a:ext cx="3870325" cy="28194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latin typeface="Calibri"/>
              <a:ea typeface="ＭＳ Ｐゴシック" pitchFamily="-109" charset="-128"/>
              <a:cs typeface="ＭＳ Ｐゴシック" pitchFamily="-109" charset="-128"/>
            </a:endParaRPr>
          </a:p>
        </p:txBody>
      </p:sp>
      <p:sp>
        <p:nvSpPr>
          <p:cNvPr id="80900" name="Title 1"/>
          <p:cNvSpPr>
            <a:spLocks noGrp="1"/>
          </p:cNvSpPr>
          <p:nvPr>
            <p:ph type="title"/>
          </p:nvPr>
        </p:nvSpPr>
        <p:spPr/>
        <p:txBody>
          <a:bodyPr/>
          <a:lstStyle/>
          <a:p>
            <a:r>
              <a:rPr lang="en-US" sz="3600" dirty="0" smtClean="0">
                <a:latin typeface="Arial" charset="0"/>
                <a:ea typeface="ＭＳ Ｐゴシック" charset="0"/>
              </a:rPr>
              <a:t>A Network of Organizational Catalysts</a:t>
            </a:r>
            <a:endParaRPr lang="en-US" sz="3600" dirty="0">
              <a:latin typeface="Arial" charset="0"/>
              <a:ea typeface="ＭＳ Ｐゴシック" charset="0"/>
            </a:endParaRPr>
          </a:p>
        </p:txBody>
      </p:sp>
      <p:sp>
        <p:nvSpPr>
          <p:cNvPr id="80901" name="Content Placeholder 2"/>
          <p:cNvSpPr>
            <a:spLocks noGrp="1"/>
          </p:cNvSpPr>
          <p:nvPr>
            <p:ph idx="1"/>
          </p:nvPr>
        </p:nvSpPr>
        <p:spPr>
          <a:xfrm>
            <a:off x="4572000" y="1828800"/>
            <a:ext cx="4116388" cy="4297363"/>
          </a:xfrm>
        </p:spPr>
        <p:txBody>
          <a:bodyPr/>
          <a:lstStyle/>
          <a:p>
            <a:r>
              <a:rPr lang="en-US" sz="2200" dirty="0" smtClean="0">
                <a:latin typeface="Arial" charset="0"/>
                <a:ea typeface="ＭＳ Ｐゴシック" charset="0"/>
              </a:rPr>
              <a:t>Roles </a:t>
            </a:r>
            <a:r>
              <a:rPr lang="en-US" sz="2200" dirty="0">
                <a:latin typeface="Arial" charset="0"/>
                <a:ea typeface="ＭＳ Ｐゴシック" charset="0"/>
              </a:rPr>
              <a:t>operating at convergence of systems</a:t>
            </a:r>
            <a:r>
              <a:rPr lang="en-US" sz="2200" dirty="0">
                <a:solidFill>
                  <a:srgbClr val="4BACC6"/>
                </a:solidFill>
                <a:latin typeface="Arial" charset="0"/>
                <a:ea typeface="ＭＳ Ｐゴシック" charset="0"/>
              </a:rPr>
              <a:t> </a:t>
            </a:r>
          </a:p>
          <a:p>
            <a:r>
              <a:rPr lang="en-US" sz="2200" dirty="0">
                <a:latin typeface="Arial" charset="0"/>
                <a:ea typeface="ＭＳ Ｐゴシック" charset="0"/>
              </a:rPr>
              <a:t>Positioned to use knowledge where it can  influence </a:t>
            </a:r>
            <a:r>
              <a:rPr lang="en-US" sz="2200" dirty="0" smtClean="0">
                <a:latin typeface="Arial" charset="0"/>
                <a:ea typeface="ＭＳ Ｐゴシック" charset="0"/>
              </a:rPr>
              <a:t>action</a:t>
            </a:r>
          </a:p>
          <a:p>
            <a:r>
              <a:rPr lang="en-US" sz="2200" dirty="0">
                <a:latin typeface="Arial" charset="0"/>
                <a:ea typeface="ＭＳ Ｐゴシック" charset="0"/>
              </a:rPr>
              <a:t>Translators, connectors, trust-builders, mobilizers</a:t>
            </a:r>
          </a:p>
          <a:p>
            <a:r>
              <a:rPr lang="en-US" sz="2200" dirty="0" smtClean="0">
                <a:latin typeface="Arial" charset="0"/>
                <a:ea typeface="ＭＳ Ｐゴシック" charset="0"/>
              </a:rPr>
              <a:t>Have legitimacy </a:t>
            </a:r>
            <a:r>
              <a:rPr lang="en-US" sz="2200" dirty="0">
                <a:latin typeface="Arial" charset="0"/>
                <a:ea typeface="ＭＳ Ｐゴシック" charset="0"/>
              </a:rPr>
              <a:t>and commitment </a:t>
            </a:r>
            <a:endParaRPr lang="en-US" sz="2200" dirty="0">
              <a:solidFill>
                <a:srgbClr val="800000"/>
              </a:solidFill>
              <a:latin typeface="Arial" charset="0"/>
              <a:ea typeface="ＭＳ Ｐゴシック" charset="0"/>
            </a:endParaRPr>
          </a:p>
          <a:p>
            <a:r>
              <a:rPr lang="en-US" sz="2200" dirty="0">
                <a:latin typeface="Arial" charset="0"/>
                <a:ea typeface="ＭＳ Ｐゴシック" charset="0"/>
              </a:rPr>
              <a:t>Speak </a:t>
            </a:r>
            <a:r>
              <a:rPr lang="en-US" sz="2200" dirty="0" smtClean="0">
                <a:latin typeface="Arial" charset="0"/>
                <a:ea typeface="ＭＳ Ｐゴシック" charset="0"/>
              </a:rPr>
              <a:t>multiple languages</a:t>
            </a:r>
            <a:endParaRPr lang="en-US" sz="2200" dirty="0">
              <a:latin typeface="Arial" charset="0"/>
              <a:ea typeface="ＭＳ Ｐゴシック" charset="0"/>
            </a:endParaRPr>
          </a:p>
        </p:txBody>
      </p:sp>
      <p:pic>
        <p:nvPicPr>
          <p:cNvPr id="80902" name="Picture 24" descr="#11 - Women more sought out POST ACTION"/>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2775" y="2667000"/>
            <a:ext cx="3638550" cy="250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fullcolor_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0533" y="6255258"/>
            <a:ext cx="1913467" cy="60274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toward collaboration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Providers </a:t>
            </a:r>
            <a:r>
              <a:rPr lang="en-US" dirty="0"/>
              <a:t>used to compete against one another. </a:t>
            </a:r>
            <a:r>
              <a:rPr lang="en-US" dirty="0" smtClean="0"/>
              <a:t>They </a:t>
            </a:r>
            <a:r>
              <a:rPr lang="en-US" dirty="0"/>
              <a:t>did not used to support one another. They did not used to communicate. They were too worried about their own agenda. </a:t>
            </a:r>
            <a:endParaRPr lang="en-US" dirty="0" smtClean="0"/>
          </a:p>
          <a:p>
            <a:pPr marL="0" indent="0">
              <a:buNone/>
            </a:pPr>
            <a:r>
              <a:rPr lang="en-US" dirty="0" smtClean="0"/>
              <a:t>That’s </a:t>
            </a:r>
            <a:r>
              <a:rPr lang="en-US" dirty="0"/>
              <a:t>not the case anymore. </a:t>
            </a:r>
            <a:r>
              <a:rPr lang="en-US" dirty="0" smtClean="0"/>
              <a:t>They </a:t>
            </a:r>
            <a:r>
              <a:rPr lang="en-US" dirty="0"/>
              <a:t>are </a:t>
            </a:r>
            <a:r>
              <a:rPr lang="en-US" dirty="0" smtClean="0"/>
              <a:t>now sending </a:t>
            </a:r>
            <a:r>
              <a:rPr lang="en-US" dirty="0"/>
              <a:t>emails to one another: “Look, I have a GED next week. If I have room.” That never happened, not even five years ago. It was each on their own and for their own. </a:t>
            </a:r>
            <a:r>
              <a:rPr lang="en-US" dirty="0" smtClean="0"/>
              <a:t>. . .I </a:t>
            </a:r>
            <a:r>
              <a:rPr lang="en-US" dirty="0"/>
              <a:t>really think they don’t realize how much sharing, how much uniformity they’ve developed as a result of the </a:t>
            </a:r>
            <a:r>
              <a:rPr lang="en-US" dirty="0" smtClean="0"/>
              <a:t>Reentry Education Network.</a:t>
            </a:r>
            <a:endParaRPr lang="en-US" dirty="0"/>
          </a:p>
          <a:p>
            <a:pPr marL="0" indent="0">
              <a:buNone/>
            </a:pPr>
            <a:endParaRPr lang="en-US" dirty="0"/>
          </a:p>
        </p:txBody>
      </p:sp>
    </p:spTree>
    <p:extLst>
      <p:ext uri="{BB962C8B-B14F-4D97-AF65-F5344CB8AC3E}">
        <p14:creationId xmlns:p14="http://schemas.microsoft.com/office/powerpoint/2010/main" val="11719160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Education and reentry: An </a:t>
            </a:r>
            <a:r>
              <a:rPr lang="en-US" dirty="0"/>
              <a:t>i</a:t>
            </a:r>
            <a:r>
              <a:rPr lang="en-US" dirty="0" smtClean="0"/>
              <a:t>nflection point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079245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a:xfrm>
            <a:off x="3780118" y="3242235"/>
            <a:ext cx="1688354" cy="1449294"/>
          </a:xfrm>
          <a:prstGeom prst="ellipse">
            <a:avLst/>
          </a:prstGeom>
          <a:gradFill>
            <a:gsLst>
              <a:gs pos="10000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Collective Impact</a:t>
            </a:r>
            <a:endParaRPr lang="en-US" dirty="0"/>
          </a:p>
        </p:txBody>
      </p:sp>
      <p:pic>
        <p:nvPicPr>
          <p:cNvPr id="6" name="Picture 5" descr="fullcolor_logo.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973318"/>
            <a:ext cx="1913467" cy="602742"/>
          </a:xfrm>
          <a:prstGeom prst="rect">
            <a:avLst/>
          </a:prstGeom>
        </p:spPr>
      </p:pic>
    </p:spTree>
    <p:extLst>
      <p:ext uri="{BB962C8B-B14F-4D97-AF65-F5344CB8AC3E}">
        <p14:creationId xmlns:p14="http://schemas.microsoft.com/office/powerpoint/2010/main" val="229651118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658940"/>
          </a:xfrm>
        </p:spPr>
        <p:txBody>
          <a:bodyPr>
            <a:normAutofit fontScale="90000"/>
          </a:bodyPr>
          <a:lstStyle/>
          <a:p>
            <a:r>
              <a:rPr lang="en-US" sz="3400" dirty="0" smtClean="0">
                <a:ea typeface="ＭＳ Ｐゴシック" pitchFamily="34" charset="-128"/>
              </a:rPr>
              <a:t/>
            </a:r>
            <a:br>
              <a:rPr lang="en-US" sz="3400" dirty="0" smtClean="0">
                <a:ea typeface="ＭＳ Ｐゴシック" pitchFamily="34" charset="-128"/>
              </a:rPr>
            </a:br>
            <a:endParaRPr lang="en-US" sz="3400" dirty="0">
              <a:ea typeface="ＭＳ Ｐゴシック" pitchFamily="34" charset="-128"/>
            </a:endParaRPr>
          </a:p>
        </p:txBody>
      </p:sp>
      <p:sp>
        <p:nvSpPr>
          <p:cNvPr id="44" name="Slide Number Placeholder 43"/>
          <p:cNvSpPr>
            <a:spLocks noGrp="1"/>
          </p:cNvSpPr>
          <p:nvPr>
            <p:ph type="sldNum" sz="quarter" idx="12"/>
          </p:nvPr>
        </p:nvSpPr>
        <p:spPr/>
        <p:txBody>
          <a:bodyPr/>
          <a:lstStyle/>
          <a:p>
            <a:pPr>
              <a:defRPr/>
            </a:pPr>
            <a:fld id="{D2DFF21E-2FD4-4CDB-B9DF-9AE7A8E50625}" type="slidenum">
              <a:rPr lang="en-US" sz="1100" smtClean="0">
                <a:solidFill>
                  <a:prstClr val="black">
                    <a:tint val="75000"/>
                  </a:prstClr>
                </a:solidFill>
                <a:latin typeface="Arial" pitchFamily="34" charset="0"/>
                <a:cs typeface="Arial" pitchFamily="34" charset="0"/>
              </a:rPr>
              <a:pPr>
                <a:defRPr/>
              </a:pPr>
              <a:t>20</a:t>
            </a:fld>
            <a:endParaRPr lang="en-US" sz="1100" dirty="0">
              <a:solidFill>
                <a:prstClr val="black">
                  <a:tint val="75000"/>
                </a:prstClr>
              </a:solidFill>
              <a:latin typeface="Arial" pitchFamily="34" charset="0"/>
              <a:cs typeface="Arial" pitchFamily="34" charset="0"/>
            </a:endParaRPr>
          </a:p>
        </p:txBody>
      </p:sp>
      <p:sp>
        <p:nvSpPr>
          <p:cNvPr id="6" name="Oval 5"/>
          <p:cNvSpPr/>
          <p:nvPr/>
        </p:nvSpPr>
        <p:spPr>
          <a:xfrm>
            <a:off x="152215" y="2057617"/>
            <a:ext cx="4724213" cy="4495150"/>
          </a:xfrm>
          <a:prstGeom prst="ellipse">
            <a:avLst/>
          </a:prstGeom>
          <a:solidFill>
            <a:schemeClr val="tx2">
              <a:lumMod val="20000"/>
              <a:lumOff val="80000"/>
              <a:alpha val="1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7" name="Oval 6"/>
          <p:cNvSpPr/>
          <p:nvPr/>
        </p:nvSpPr>
        <p:spPr>
          <a:xfrm>
            <a:off x="527611" y="2742767"/>
            <a:ext cx="3967816" cy="3810000"/>
          </a:xfrm>
          <a:prstGeom prst="ellipse">
            <a:avLst/>
          </a:prstGeom>
          <a:solidFill>
            <a:schemeClr val="tx2">
              <a:lumMod val="20000"/>
              <a:lumOff val="80000"/>
              <a:alpha val="1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8" name="Oval 7"/>
          <p:cNvSpPr/>
          <p:nvPr/>
        </p:nvSpPr>
        <p:spPr>
          <a:xfrm>
            <a:off x="860988" y="3429002"/>
            <a:ext cx="3307603" cy="3123767"/>
          </a:xfrm>
          <a:prstGeom prst="ellipse">
            <a:avLst/>
          </a:prstGeom>
          <a:solidFill>
            <a:schemeClr val="tx2">
              <a:lumMod val="20000"/>
              <a:lumOff val="80000"/>
              <a:alpha val="1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9" name="Oval 8"/>
          <p:cNvSpPr/>
          <p:nvPr/>
        </p:nvSpPr>
        <p:spPr>
          <a:xfrm>
            <a:off x="1191560" y="4038385"/>
            <a:ext cx="2645522" cy="2514383"/>
          </a:xfrm>
          <a:prstGeom prst="ellipse">
            <a:avLst/>
          </a:prstGeom>
          <a:solidFill>
            <a:schemeClr val="tx2">
              <a:lumMod val="20000"/>
              <a:lumOff val="80000"/>
              <a:alpha val="1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10" name="Oval 9"/>
          <p:cNvSpPr/>
          <p:nvPr/>
        </p:nvSpPr>
        <p:spPr>
          <a:xfrm>
            <a:off x="1475444" y="4572002"/>
            <a:ext cx="2078691" cy="1980767"/>
          </a:xfrm>
          <a:prstGeom prst="ellipse">
            <a:avLst/>
          </a:prstGeom>
          <a:solidFill>
            <a:schemeClr val="tx2">
              <a:lumMod val="20000"/>
              <a:lumOff val="80000"/>
              <a:alpha val="1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11" name="Oval 10"/>
          <p:cNvSpPr/>
          <p:nvPr/>
        </p:nvSpPr>
        <p:spPr>
          <a:xfrm>
            <a:off x="1806015" y="5105617"/>
            <a:ext cx="1417544" cy="1447150"/>
          </a:xfrm>
          <a:prstGeom prst="ellipse">
            <a:avLst/>
          </a:prstGeom>
          <a:solidFill>
            <a:schemeClr val="tx2">
              <a:lumMod val="20000"/>
              <a:lumOff val="80000"/>
              <a:alpha val="3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30742" name="TextBox 11"/>
          <p:cNvSpPr txBox="1">
            <a:spLocks noChangeArrowheads="1"/>
          </p:cNvSpPr>
          <p:nvPr/>
        </p:nvSpPr>
        <p:spPr bwMode="auto">
          <a:xfrm>
            <a:off x="2090509" y="4114800"/>
            <a:ext cx="921327" cy="261610"/>
          </a:xfrm>
          <a:prstGeom prst="rect">
            <a:avLst/>
          </a:prstGeom>
          <a:noFill/>
          <a:ln w="9525">
            <a:noFill/>
            <a:miter lim="800000"/>
            <a:headEnd/>
            <a:tailEnd/>
          </a:ln>
        </p:spPr>
        <p:txBody>
          <a:bodyPr wrap="none" lIns="91440" tIns="45720" rIns="91440" bIns="45720">
            <a:spAutoFit/>
          </a:bodyPr>
          <a:lstStyle/>
          <a:p>
            <a:pPr algn="ctr">
              <a:defRPr/>
            </a:pPr>
            <a:r>
              <a:rPr lang="en-US" sz="1100" b="1" cap="all" dirty="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rial" pitchFamily="34" charset="0"/>
                <a:cs typeface="Arial" pitchFamily="34" charset="0"/>
              </a:rPr>
              <a:t>PROGRAM</a:t>
            </a:r>
          </a:p>
        </p:txBody>
      </p:sp>
      <p:sp>
        <p:nvSpPr>
          <p:cNvPr id="30743" name="TextBox 12"/>
          <p:cNvSpPr txBox="1">
            <a:spLocks noChangeArrowheads="1"/>
          </p:cNvSpPr>
          <p:nvPr/>
        </p:nvSpPr>
        <p:spPr bwMode="auto">
          <a:xfrm>
            <a:off x="2050906" y="5257802"/>
            <a:ext cx="989311" cy="430887"/>
          </a:xfrm>
          <a:prstGeom prst="rect">
            <a:avLst/>
          </a:prstGeom>
          <a:noFill/>
          <a:ln w="9525">
            <a:noFill/>
            <a:miter lim="800000"/>
            <a:headEnd/>
            <a:tailEnd/>
          </a:ln>
        </p:spPr>
        <p:txBody>
          <a:bodyPr wrap="none" lIns="91440" tIns="45720" rIns="91440" bIns="45720">
            <a:spAutoFit/>
          </a:bodyPr>
          <a:lstStyle/>
          <a:p>
            <a:pPr algn="ctr">
              <a:defRPr/>
            </a:pPr>
            <a:r>
              <a:rPr lang="en-US" sz="1100" b="1" cap="all" dirty="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rial" pitchFamily="34" charset="0"/>
                <a:cs typeface="Arial" pitchFamily="34" charset="0"/>
              </a:rPr>
              <a:t>Individual</a:t>
            </a:r>
            <a:br>
              <a:rPr lang="en-US" sz="1100" b="1" cap="all" dirty="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rial" pitchFamily="34" charset="0"/>
                <a:cs typeface="Arial" pitchFamily="34" charset="0"/>
              </a:rPr>
            </a:br>
            <a:r>
              <a:rPr lang="en-US" sz="1100" b="1" cap="all" dirty="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rial" pitchFamily="34" charset="0"/>
                <a:cs typeface="Arial" pitchFamily="34" charset="0"/>
              </a:rPr>
              <a:t>Level</a:t>
            </a:r>
          </a:p>
        </p:txBody>
      </p:sp>
      <p:sp>
        <p:nvSpPr>
          <p:cNvPr id="30744" name="TextBox 13"/>
          <p:cNvSpPr txBox="1">
            <a:spLocks noChangeArrowheads="1"/>
          </p:cNvSpPr>
          <p:nvPr/>
        </p:nvSpPr>
        <p:spPr bwMode="auto">
          <a:xfrm>
            <a:off x="1983009" y="4632325"/>
            <a:ext cx="1080644" cy="261610"/>
          </a:xfrm>
          <a:prstGeom prst="rect">
            <a:avLst/>
          </a:prstGeom>
          <a:noFill/>
          <a:ln w="9525">
            <a:noFill/>
            <a:miter lim="800000"/>
            <a:headEnd/>
            <a:tailEnd/>
          </a:ln>
        </p:spPr>
        <p:txBody>
          <a:bodyPr wrap="none" lIns="91440" tIns="45720" rIns="91440" bIns="45720">
            <a:spAutoFit/>
          </a:bodyPr>
          <a:lstStyle/>
          <a:p>
            <a:pPr algn="ctr">
              <a:defRPr/>
            </a:pPr>
            <a:r>
              <a:rPr lang="en-US" sz="1100" b="1" cap="all" dirty="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rial" pitchFamily="34" charset="0"/>
                <a:cs typeface="Arial" pitchFamily="34" charset="0"/>
              </a:rPr>
              <a:t>Relational</a:t>
            </a:r>
          </a:p>
        </p:txBody>
      </p:sp>
      <p:sp>
        <p:nvSpPr>
          <p:cNvPr id="30745" name="TextBox 14"/>
          <p:cNvSpPr txBox="1">
            <a:spLocks noChangeArrowheads="1"/>
          </p:cNvSpPr>
          <p:nvPr/>
        </p:nvSpPr>
        <p:spPr bwMode="auto">
          <a:xfrm>
            <a:off x="1831999" y="3581400"/>
            <a:ext cx="1255666" cy="261610"/>
          </a:xfrm>
          <a:prstGeom prst="rect">
            <a:avLst/>
          </a:prstGeom>
          <a:noFill/>
          <a:ln w="9525">
            <a:noFill/>
            <a:miter lim="800000"/>
            <a:headEnd/>
            <a:tailEnd/>
          </a:ln>
        </p:spPr>
        <p:txBody>
          <a:bodyPr wrap="none" lIns="91440" tIns="45720" rIns="91440" bIns="45720">
            <a:spAutoFit/>
          </a:bodyPr>
          <a:lstStyle/>
          <a:p>
            <a:pPr algn="ctr">
              <a:defRPr/>
            </a:pPr>
            <a:r>
              <a:rPr lang="en-US" sz="1100" b="1" cap="all" dirty="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rial" pitchFamily="34" charset="0"/>
                <a:cs typeface="Arial" pitchFamily="34" charset="0"/>
              </a:rPr>
              <a:t>Institutional</a:t>
            </a:r>
          </a:p>
        </p:txBody>
      </p:sp>
      <p:sp>
        <p:nvSpPr>
          <p:cNvPr id="30746" name="TextBox 15"/>
          <p:cNvSpPr txBox="1">
            <a:spLocks noChangeArrowheads="1"/>
          </p:cNvSpPr>
          <p:nvPr/>
        </p:nvSpPr>
        <p:spPr bwMode="auto">
          <a:xfrm>
            <a:off x="1994854" y="2895600"/>
            <a:ext cx="913406" cy="261610"/>
          </a:xfrm>
          <a:prstGeom prst="rect">
            <a:avLst/>
          </a:prstGeom>
          <a:noFill/>
          <a:ln w="9525">
            <a:noFill/>
            <a:miter lim="800000"/>
            <a:headEnd/>
            <a:tailEnd/>
          </a:ln>
        </p:spPr>
        <p:txBody>
          <a:bodyPr wrap="none" lIns="91440" tIns="45720" rIns="91440" bIns="45720">
            <a:spAutoFit/>
          </a:bodyPr>
          <a:lstStyle/>
          <a:p>
            <a:pPr algn="ctr">
              <a:defRPr/>
            </a:pPr>
            <a:r>
              <a:rPr lang="en-US" sz="1100" b="1" cap="all" dirty="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rial" pitchFamily="34" charset="0"/>
                <a:cs typeface="Arial" pitchFamily="34" charset="0"/>
              </a:rPr>
              <a:t>NETWORK</a:t>
            </a:r>
          </a:p>
        </p:txBody>
      </p:sp>
      <p:sp>
        <p:nvSpPr>
          <p:cNvPr id="30747" name="TextBox 16"/>
          <p:cNvSpPr txBox="1">
            <a:spLocks noChangeArrowheads="1"/>
          </p:cNvSpPr>
          <p:nvPr/>
        </p:nvSpPr>
        <p:spPr bwMode="auto">
          <a:xfrm>
            <a:off x="1768379" y="2234045"/>
            <a:ext cx="1070381" cy="261610"/>
          </a:xfrm>
          <a:prstGeom prst="rect">
            <a:avLst/>
          </a:prstGeom>
          <a:noFill/>
          <a:ln w="9525">
            <a:noFill/>
            <a:miter lim="800000"/>
            <a:headEnd/>
            <a:tailEnd/>
          </a:ln>
        </p:spPr>
        <p:txBody>
          <a:bodyPr wrap="none" lIns="91440" tIns="45720" rIns="91440" bIns="45720">
            <a:spAutoFit/>
          </a:bodyPr>
          <a:lstStyle/>
          <a:p>
            <a:pPr algn="ctr">
              <a:defRPr/>
            </a:pPr>
            <a:r>
              <a:rPr lang="en-US" sz="1100" b="1" cap="all" dirty="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rial" pitchFamily="34" charset="0"/>
                <a:cs typeface="Arial" pitchFamily="34" charset="0"/>
              </a:rPr>
              <a:t>Ecosystem</a:t>
            </a:r>
          </a:p>
        </p:txBody>
      </p:sp>
      <p:cxnSp>
        <p:nvCxnSpPr>
          <p:cNvPr id="26" name="Straight Connector 25"/>
          <p:cNvCxnSpPr/>
          <p:nvPr/>
        </p:nvCxnSpPr>
        <p:spPr bwMode="auto">
          <a:xfrm flipV="1">
            <a:off x="2971427" y="3893050"/>
            <a:ext cx="3810886" cy="1277510"/>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bwMode="auto">
          <a:xfrm flipV="1">
            <a:off x="2971427" y="3893050"/>
            <a:ext cx="3810886" cy="677868"/>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34" idx="5"/>
          </p:cNvCxnSpPr>
          <p:nvPr/>
        </p:nvCxnSpPr>
        <p:spPr bwMode="auto">
          <a:xfrm>
            <a:off x="3268367" y="3766160"/>
            <a:ext cx="3513946" cy="126890"/>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38" idx="5"/>
          </p:cNvCxnSpPr>
          <p:nvPr/>
        </p:nvCxnSpPr>
        <p:spPr bwMode="auto">
          <a:xfrm>
            <a:off x="3492484" y="3091676"/>
            <a:ext cx="3289829" cy="788202"/>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a:stCxn id="41" idx="1"/>
          </p:cNvCxnSpPr>
          <p:nvPr/>
        </p:nvCxnSpPr>
        <p:spPr bwMode="auto">
          <a:xfrm>
            <a:off x="3070429" y="2204442"/>
            <a:ext cx="3711884" cy="1675436"/>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a:stCxn id="46" idx="2"/>
          </p:cNvCxnSpPr>
          <p:nvPr/>
        </p:nvCxnSpPr>
        <p:spPr bwMode="auto">
          <a:xfrm flipV="1">
            <a:off x="2971428" y="3915059"/>
            <a:ext cx="3810885" cy="1885991"/>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sp>
        <p:nvSpPr>
          <p:cNvPr id="23" name="Oval 22"/>
          <p:cNvSpPr/>
          <p:nvPr/>
        </p:nvSpPr>
        <p:spPr bwMode="auto">
          <a:xfrm>
            <a:off x="2971428" y="5094793"/>
            <a:ext cx="153147" cy="151534"/>
          </a:xfrm>
          <a:prstGeom prst="ellipse">
            <a:avLst/>
          </a:prstGeom>
          <a:solidFill>
            <a:srgbClr val="F7964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31" name="Oval 30"/>
          <p:cNvSpPr/>
          <p:nvPr/>
        </p:nvSpPr>
        <p:spPr bwMode="auto">
          <a:xfrm>
            <a:off x="2971428" y="4494069"/>
            <a:ext cx="153147" cy="152617"/>
          </a:xfrm>
          <a:prstGeom prst="ellipse">
            <a:avLst/>
          </a:prstGeom>
          <a:solidFill>
            <a:srgbClr val="F7964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34" name="Oval 33"/>
          <p:cNvSpPr/>
          <p:nvPr/>
        </p:nvSpPr>
        <p:spPr bwMode="auto">
          <a:xfrm>
            <a:off x="3137648" y="3636818"/>
            <a:ext cx="153147" cy="151534"/>
          </a:xfrm>
          <a:prstGeom prst="ellipse">
            <a:avLst/>
          </a:prstGeom>
          <a:solidFill>
            <a:srgbClr val="F7964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38" name="Oval 37"/>
          <p:cNvSpPr/>
          <p:nvPr/>
        </p:nvSpPr>
        <p:spPr bwMode="auto">
          <a:xfrm>
            <a:off x="3361765" y="2961410"/>
            <a:ext cx="153147" cy="152616"/>
          </a:xfrm>
          <a:prstGeom prst="ellipse">
            <a:avLst/>
          </a:prstGeom>
          <a:solidFill>
            <a:srgbClr val="F7964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41" name="Oval 40"/>
          <p:cNvSpPr/>
          <p:nvPr/>
        </p:nvSpPr>
        <p:spPr bwMode="auto">
          <a:xfrm>
            <a:off x="3048001" y="2182092"/>
            <a:ext cx="153147" cy="152617"/>
          </a:xfrm>
          <a:prstGeom prst="ellipse">
            <a:avLst/>
          </a:prstGeom>
          <a:solidFill>
            <a:srgbClr val="F7964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46" name="Oval 45"/>
          <p:cNvSpPr/>
          <p:nvPr/>
        </p:nvSpPr>
        <p:spPr bwMode="auto">
          <a:xfrm>
            <a:off x="2971428" y="5724742"/>
            <a:ext cx="153147" cy="152616"/>
          </a:xfrm>
          <a:prstGeom prst="ellipse">
            <a:avLst/>
          </a:prstGeom>
          <a:solidFill>
            <a:srgbClr val="F7964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49" name="TextBox 48"/>
          <p:cNvSpPr txBox="1"/>
          <p:nvPr/>
        </p:nvSpPr>
        <p:spPr>
          <a:xfrm>
            <a:off x="1139476" y="307885"/>
            <a:ext cx="3735067" cy="1200329"/>
          </a:xfrm>
          <a:prstGeom prst="rect">
            <a:avLst/>
          </a:prstGeom>
          <a:noFill/>
        </p:spPr>
        <p:txBody>
          <a:bodyPr wrap="none" rtlCol="0">
            <a:spAutoFit/>
          </a:bodyPr>
          <a:lstStyle/>
          <a:p>
            <a:r>
              <a:rPr lang="en-US" sz="3600" dirty="0" smtClean="0">
                <a:solidFill>
                  <a:prstClr val="black"/>
                </a:solidFill>
                <a:latin typeface="Calibri"/>
              </a:rPr>
              <a:t>The Next Phase for </a:t>
            </a:r>
          </a:p>
          <a:p>
            <a:r>
              <a:rPr lang="en-US" sz="3600" dirty="0" smtClean="0">
                <a:solidFill>
                  <a:prstClr val="black"/>
                </a:solidFill>
                <a:latin typeface="Calibri"/>
              </a:rPr>
              <a:t>Collective Impact:</a:t>
            </a:r>
            <a:endParaRPr lang="en-US" sz="3600" dirty="0">
              <a:solidFill>
                <a:prstClr val="black"/>
              </a:solidFill>
              <a:latin typeface="Calibri"/>
            </a:endParaRPr>
          </a:p>
        </p:txBody>
      </p:sp>
      <p:sp>
        <p:nvSpPr>
          <p:cNvPr id="22" name="TextBox 21"/>
          <p:cNvSpPr txBox="1"/>
          <p:nvPr/>
        </p:nvSpPr>
        <p:spPr>
          <a:xfrm>
            <a:off x="6988827" y="3649045"/>
            <a:ext cx="1049386" cy="461665"/>
          </a:xfrm>
          <a:prstGeom prst="rect">
            <a:avLst/>
          </a:prstGeom>
          <a:noFill/>
        </p:spPr>
        <p:txBody>
          <a:bodyPr wrap="none" rtlCol="0">
            <a:spAutoFit/>
          </a:bodyPr>
          <a:lstStyle/>
          <a:p>
            <a:r>
              <a:rPr lang="en-US" sz="2400" dirty="0" smtClean="0"/>
              <a:t>NYREN </a:t>
            </a:r>
            <a:endParaRPr lang="en-US" sz="2400" dirty="0"/>
          </a:p>
        </p:txBody>
      </p:sp>
    </p:spTree>
    <p:extLst>
      <p:ext uri="{BB962C8B-B14F-4D97-AF65-F5344CB8AC3E}">
        <p14:creationId xmlns:p14="http://schemas.microsoft.com/office/powerpoint/2010/main" val="371122192"/>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NYREN Mission: </a:t>
            </a:r>
            <a:br>
              <a:rPr lang="en-US" dirty="0" smtClean="0"/>
            </a:br>
            <a:r>
              <a:rPr lang="en-US" dirty="0" smtClean="0"/>
              <a:t>A Collective Impact Agenda</a:t>
            </a:r>
            <a:endParaRPr lang="en-US" dirty="0"/>
          </a:p>
        </p:txBody>
      </p:sp>
      <p:sp>
        <p:nvSpPr>
          <p:cNvPr id="3" name="Content Placeholder 2"/>
          <p:cNvSpPr>
            <a:spLocks noGrp="1"/>
          </p:cNvSpPr>
          <p:nvPr>
            <p:ph idx="1"/>
          </p:nvPr>
        </p:nvSpPr>
        <p:spPr/>
        <p:txBody>
          <a:bodyPr/>
          <a:lstStyle/>
          <a:p>
            <a:pPr lvl="0"/>
            <a:r>
              <a:rPr lang="en-US" dirty="0"/>
              <a:t>To enable people with criminal justice involvement to receive quality education appropriate to their needs so that they become fully engaged and productive members of their </a:t>
            </a:r>
            <a:r>
              <a:rPr lang="en-US" dirty="0" smtClean="0"/>
              <a:t>communities</a:t>
            </a:r>
            <a:endParaRPr lang="en-US" dirty="0"/>
          </a:p>
          <a:p>
            <a:pPr marL="0" lvl="0" indent="0">
              <a:buNone/>
            </a:pPr>
            <a:endParaRPr lang="en-US" dirty="0"/>
          </a:p>
          <a:p>
            <a:pPr lvl="0"/>
            <a:r>
              <a:rPr lang="en-US" dirty="0"/>
              <a:t>To make education a core component of the reentry policy, strategy and practice in New York; and </a:t>
            </a:r>
            <a:endParaRPr lang="en-US" dirty="0" smtClean="0"/>
          </a:p>
          <a:p>
            <a:pPr lvl="0"/>
            <a:endParaRPr lang="en-US" dirty="0"/>
          </a:p>
          <a:p>
            <a:pPr lvl="0"/>
            <a:r>
              <a:rPr lang="en-US" dirty="0"/>
              <a:t>To shift public priorities and resources from incarceration to educational access and success for communities affected by mass incarceration. </a:t>
            </a:r>
          </a:p>
          <a:p>
            <a:pPr marL="0" indent="0">
              <a:buNone/>
            </a:pPr>
            <a:endParaRPr lang="en-US" dirty="0"/>
          </a:p>
        </p:txBody>
      </p:sp>
    </p:spTree>
    <p:extLst>
      <p:ext uri="{BB962C8B-B14F-4D97-AF65-F5344CB8AC3E}">
        <p14:creationId xmlns:p14="http://schemas.microsoft.com/office/powerpoint/2010/main" val="98699075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658940"/>
          </a:xfrm>
        </p:spPr>
        <p:txBody>
          <a:bodyPr>
            <a:normAutofit fontScale="90000"/>
          </a:bodyPr>
          <a:lstStyle/>
          <a:p>
            <a:r>
              <a:rPr lang="en-US" sz="3400" dirty="0" smtClean="0">
                <a:ea typeface="ＭＳ Ｐゴシック" pitchFamily="34" charset="-128"/>
              </a:rPr>
              <a:t/>
            </a:r>
            <a:br>
              <a:rPr lang="en-US" sz="3400" dirty="0" smtClean="0">
                <a:ea typeface="ＭＳ Ｐゴシック" pitchFamily="34" charset="-128"/>
              </a:rPr>
            </a:br>
            <a:endParaRPr lang="en-US" sz="3400" dirty="0">
              <a:ea typeface="ＭＳ Ｐゴシック" pitchFamily="34" charset="-128"/>
            </a:endParaRPr>
          </a:p>
        </p:txBody>
      </p:sp>
      <p:sp>
        <p:nvSpPr>
          <p:cNvPr id="44" name="Slide Number Placeholder 43"/>
          <p:cNvSpPr>
            <a:spLocks noGrp="1"/>
          </p:cNvSpPr>
          <p:nvPr>
            <p:ph type="sldNum" sz="quarter" idx="12"/>
          </p:nvPr>
        </p:nvSpPr>
        <p:spPr/>
        <p:txBody>
          <a:bodyPr/>
          <a:lstStyle/>
          <a:p>
            <a:pPr>
              <a:defRPr/>
            </a:pPr>
            <a:fld id="{D2DFF21E-2FD4-4CDB-B9DF-9AE7A8E50625}" type="slidenum">
              <a:rPr lang="en-US" sz="1100" smtClean="0">
                <a:solidFill>
                  <a:prstClr val="black">
                    <a:tint val="75000"/>
                  </a:prstClr>
                </a:solidFill>
                <a:latin typeface="Arial" pitchFamily="34" charset="0"/>
                <a:cs typeface="Arial" pitchFamily="34" charset="0"/>
              </a:rPr>
              <a:pPr>
                <a:defRPr/>
              </a:pPr>
              <a:t>4</a:t>
            </a:fld>
            <a:endParaRPr lang="en-US" sz="1100" dirty="0">
              <a:solidFill>
                <a:prstClr val="black">
                  <a:tint val="75000"/>
                </a:prstClr>
              </a:solidFill>
              <a:latin typeface="Arial" pitchFamily="34" charset="0"/>
              <a:cs typeface="Arial" pitchFamily="34" charset="0"/>
            </a:endParaRPr>
          </a:p>
        </p:txBody>
      </p:sp>
      <p:sp>
        <p:nvSpPr>
          <p:cNvPr id="6" name="Oval 5"/>
          <p:cNvSpPr/>
          <p:nvPr/>
        </p:nvSpPr>
        <p:spPr>
          <a:xfrm>
            <a:off x="152215" y="2057617"/>
            <a:ext cx="4724213" cy="4495150"/>
          </a:xfrm>
          <a:prstGeom prst="ellipse">
            <a:avLst/>
          </a:prstGeom>
          <a:solidFill>
            <a:schemeClr val="tx2">
              <a:lumMod val="20000"/>
              <a:lumOff val="80000"/>
              <a:alpha val="1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7" name="Oval 6"/>
          <p:cNvSpPr/>
          <p:nvPr/>
        </p:nvSpPr>
        <p:spPr>
          <a:xfrm>
            <a:off x="527611" y="2742767"/>
            <a:ext cx="3967816" cy="3810000"/>
          </a:xfrm>
          <a:prstGeom prst="ellipse">
            <a:avLst/>
          </a:prstGeom>
          <a:solidFill>
            <a:schemeClr val="tx2">
              <a:lumMod val="20000"/>
              <a:lumOff val="80000"/>
              <a:alpha val="1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8" name="Oval 7"/>
          <p:cNvSpPr/>
          <p:nvPr/>
        </p:nvSpPr>
        <p:spPr>
          <a:xfrm>
            <a:off x="860988" y="3429002"/>
            <a:ext cx="3307603" cy="3123767"/>
          </a:xfrm>
          <a:prstGeom prst="ellipse">
            <a:avLst/>
          </a:prstGeom>
          <a:solidFill>
            <a:schemeClr val="tx2">
              <a:lumMod val="20000"/>
              <a:lumOff val="80000"/>
              <a:alpha val="1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9" name="Oval 8"/>
          <p:cNvSpPr/>
          <p:nvPr/>
        </p:nvSpPr>
        <p:spPr>
          <a:xfrm>
            <a:off x="1191560" y="4038385"/>
            <a:ext cx="2645522" cy="2514383"/>
          </a:xfrm>
          <a:prstGeom prst="ellipse">
            <a:avLst/>
          </a:prstGeom>
          <a:solidFill>
            <a:schemeClr val="tx2">
              <a:lumMod val="20000"/>
              <a:lumOff val="80000"/>
              <a:alpha val="1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10" name="Oval 9"/>
          <p:cNvSpPr/>
          <p:nvPr/>
        </p:nvSpPr>
        <p:spPr>
          <a:xfrm>
            <a:off x="1475444" y="4572002"/>
            <a:ext cx="2078691" cy="1980767"/>
          </a:xfrm>
          <a:prstGeom prst="ellipse">
            <a:avLst/>
          </a:prstGeom>
          <a:solidFill>
            <a:schemeClr val="tx2">
              <a:lumMod val="20000"/>
              <a:lumOff val="80000"/>
              <a:alpha val="1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11" name="Oval 10"/>
          <p:cNvSpPr/>
          <p:nvPr/>
        </p:nvSpPr>
        <p:spPr>
          <a:xfrm>
            <a:off x="1806015" y="5105617"/>
            <a:ext cx="1417544" cy="1447150"/>
          </a:xfrm>
          <a:prstGeom prst="ellipse">
            <a:avLst/>
          </a:prstGeom>
          <a:solidFill>
            <a:schemeClr val="tx2">
              <a:lumMod val="20000"/>
              <a:lumOff val="80000"/>
              <a:alpha val="3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30742" name="TextBox 11"/>
          <p:cNvSpPr txBox="1">
            <a:spLocks noChangeArrowheads="1"/>
          </p:cNvSpPr>
          <p:nvPr/>
        </p:nvSpPr>
        <p:spPr bwMode="auto">
          <a:xfrm>
            <a:off x="2090509" y="4114800"/>
            <a:ext cx="921327" cy="261610"/>
          </a:xfrm>
          <a:prstGeom prst="rect">
            <a:avLst/>
          </a:prstGeom>
          <a:noFill/>
          <a:ln w="9525">
            <a:noFill/>
            <a:miter lim="800000"/>
            <a:headEnd/>
            <a:tailEnd/>
          </a:ln>
        </p:spPr>
        <p:txBody>
          <a:bodyPr wrap="none" lIns="91440" tIns="45720" rIns="91440" bIns="45720">
            <a:spAutoFit/>
          </a:bodyPr>
          <a:lstStyle/>
          <a:p>
            <a:pPr algn="ctr">
              <a:defRPr/>
            </a:pPr>
            <a:r>
              <a:rPr lang="en-US" sz="1100" b="1" cap="all" dirty="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rial" pitchFamily="34" charset="0"/>
                <a:cs typeface="Arial" pitchFamily="34" charset="0"/>
              </a:rPr>
              <a:t>PROGRAM</a:t>
            </a:r>
          </a:p>
        </p:txBody>
      </p:sp>
      <p:sp>
        <p:nvSpPr>
          <p:cNvPr id="30743" name="TextBox 12"/>
          <p:cNvSpPr txBox="1">
            <a:spLocks noChangeArrowheads="1"/>
          </p:cNvSpPr>
          <p:nvPr/>
        </p:nvSpPr>
        <p:spPr bwMode="auto">
          <a:xfrm>
            <a:off x="2050906" y="5257802"/>
            <a:ext cx="989311" cy="430887"/>
          </a:xfrm>
          <a:prstGeom prst="rect">
            <a:avLst/>
          </a:prstGeom>
          <a:noFill/>
          <a:ln w="9525">
            <a:noFill/>
            <a:miter lim="800000"/>
            <a:headEnd/>
            <a:tailEnd/>
          </a:ln>
        </p:spPr>
        <p:txBody>
          <a:bodyPr wrap="none" lIns="91440" tIns="45720" rIns="91440" bIns="45720">
            <a:spAutoFit/>
          </a:bodyPr>
          <a:lstStyle/>
          <a:p>
            <a:pPr algn="ctr">
              <a:defRPr/>
            </a:pPr>
            <a:r>
              <a:rPr lang="en-US" sz="1100" b="1" cap="all" dirty="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rial" pitchFamily="34" charset="0"/>
                <a:cs typeface="Arial" pitchFamily="34" charset="0"/>
              </a:rPr>
              <a:t>Individual</a:t>
            </a:r>
            <a:br>
              <a:rPr lang="en-US" sz="1100" b="1" cap="all" dirty="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rial" pitchFamily="34" charset="0"/>
                <a:cs typeface="Arial" pitchFamily="34" charset="0"/>
              </a:rPr>
            </a:br>
            <a:r>
              <a:rPr lang="en-US" sz="1100" b="1" cap="all" dirty="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rial" pitchFamily="34" charset="0"/>
                <a:cs typeface="Arial" pitchFamily="34" charset="0"/>
              </a:rPr>
              <a:t>Level</a:t>
            </a:r>
          </a:p>
        </p:txBody>
      </p:sp>
      <p:sp>
        <p:nvSpPr>
          <p:cNvPr id="30744" name="TextBox 13"/>
          <p:cNvSpPr txBox="1">
            <a:spLocks noChangeArrowheads="1"/>
          </p:cNvSpPr>
          <p:nvPr/>
        </p:nvSpPr>
        <p:spPr bwMode="auto">
          <a:xfrm>
            <a:off x="1983009" y="4648200"/>
            <a:ext cx="1080644" cy="261610"/>
          </a:xfrm>
          <a:prstGeom prst="rect">
            <a:avLst/>
          </a:prstGeom>
          <a:noFill/>
          <a:ln w="9525">
            <a:noFill/>
            <a:miter lim="800000"/>
            <a:headEnd/>
            <a:tailEnd/>
          </a:ln>
        </p:spPr>
        <p:txBody>
          <a:bodyPr wrap="none" lIns="91440" tIns="45720" rIns="91440" bIns="45720">
            <a:spAutoFit/>
          </a:bodyPr>
          <a:lstStyle/>
          <a:p>
            <a:pPr algn="ctr">
              <a:defRPr/>
            </a:pPr>
            <a:r>
              <a:rPr lang="en-US" sz="1100" b="1" cap="all" dirty="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rial" pitchFamily="34" charset="0"/>
                <a:cs typeface="Arial" pitchFamily="34" charset="0"/>
              </a:rPr>
              <a:t>Relational</a:t>
            </a:r>
          </a:p>
        </p:txBody>
      </p:sp>
      <p:sp>
        <p:nvSpPr>
          <p:cNvPr id="30745" name="TextBox 14"/>
          <p:cNvSpPr txBox="1">
            <a:spLocks noChangeArrowheads="1"/>
          </p:cNvSpPr>
          <p:nvPr/>
        </p:nvSpPr>
        <p:spPr bwMode="auto">
          <a:xfrm>
            <a:off x="1831999" y="3581400"/>
            <a:ext cx="1255666" cy="261610"/>
          </a:xfrm>
          <a:prstGeom prst="rect">
            <a:avLst/>
          </a:prstGeom>
          <a:noFill/>
          <a:ln w="9525">
            <a:noFill/>
            <a:miter lim="800000"/>
            <a:headEnd/>
            <a:tailEnd/>
          </a:ln>
        </p:spPr>
        <p:txBody>
          <a:bodyPr wrap="none" lIns="91440" tIns="45720" rIns="91440" bIns="45720">
            <a:spAutoFit/>
          </a:bodyPr>
          <a:lstStyle/>
          <a:p>
            <a:pPr algn="ctr">
              <a:defRPr/>
            </a:pPr>
            <a:r>
              <a:rPr lang="en-US" sz="1100" b="1" cap="all" dirty="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rial" pitchFamily="34" charset="0"/>
                <a:cs typeface="Arial" pitchFamily="34" charset="0"/>
              </a:rPr>
              <a:t>Institutional</a:t>
            </a:r>
          </a:p>
        </p:txBody>
      </p:sp>
      <p:sp>
        <p:nvSpPr>
          <p:cNvPr id="30746" name="TextBox 15"/>
          <p:cNvSpPr txBox="1">
            <a:spLocks noChangeArrowheads="1"/>
          </p:cNvSpPr>
          <p:nvPr/>
        </p:nvSpPr>
        <p:spPr bwMode="auto">
          <a:xfrm>
            <a:off x="1994854" y="2895600"/>
            <a:ext cx="913406" cy="261610"/>
          </a:xfrm>
          <a:prstGeom prst="rect">
            <a:avLst/>
          </a:prstGeom>
          <a:noFill/>
          <a:ln w="9525">
            <a:noFill/>
            <a:miter lim="800000"/>
            <a:headEnd/>
            <a:tailEnd/>
          </a:ln>
        </p:spPr>
        <p:txBody>
          <a:bodyPr wrap="none" lIns="91440" tIns="45720" rIns="91440" bIns="45720">
            <a:spAutoFit/>
          </a:bodyPr>
          <a:lstStyle/>
          <a:p>
            <a:pPr algn="ctr">
              <a:defRPr/>
            </a:pPr>
            <a:r>
              <a:rPr lang="en-US" sz="1100" b="1" cap="all" dirty="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rial" pitchFamily="34" charset="0"/>
                <a:cs typeface="Arial" pitchFamily="34" charset="0"/>
              </a:rPr>
              <a:t>NETWORK</a:t>
            </a:r>
          </a:p>
        </p:txBody>
      </p:sp>
      <p:sp>
        <p:nvSpPr>
          <p:cNvPr id="30747" name="TextBox 16"/>
          <p:cNvSpPr txBox="1">
            <a:spLocks noChangeArrowheads="1"/>
          </p:cNvSpPr>
          <p:nvPr/>
        </p:nvSpPr>
        <p:spPr bwMode="auto">
          <a:xfrm>
            <a:off x="1768379" y="2234045"/>
            <a:ext cx="1070381" cy="261610"/>
          </a:xfrm>
          <a:prstGeom prst="rect">
            <a:avLst/>
          </a:prstGeom>
          <a:noFill/>
          <a:ln w="9525">
            <a:noFill/>
            <a:miter lim="800000"/>
            <a:headEnd/>
            <a:tailEnd/>
          </a:ln>
        </p:spPr>
        <p:txBody>
          <a:bodyPr wrap="none" lIns="91440" tIns="45720" rIns="91440" bIns="45720">
            <a:spAutoFit/>
          </a:bodyPr>
          <a:lstStyle/>
          <a:p>
            <a:pPr algn="ctr">
              <a:defRPr/>
            </a:pPr>
            <a:r>
              <a:rPr lang="en-US" sz="1100" b="1" cap="all" dirty="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rial" pitchFamily="34" charset="0"/>
                <a:cs typeface="Arial" pitchFamily="34" charset="0"/>
              </a:rPr>
              <a:t>Ecosystem</a:t>
            </a:r>
          </a:p>
        </p:txBody>
      </p:sp>
      <p:cxnSp>
        <p:nvCxnSpPr>
          <p:cNvPr id="26" name="Straight Connector 25"/>
          <p:cNvCxnSpPr/>
          <p:nvPr/>
        </p:nvCxnSpPr>
        <p:spPr bwMode="auto">
          <a:xfrm rot="10800000" flipH="1" flipV="1">
            <a:off x="2971427" y="5170560"/>
            <a:ext cx="2138456" cy="10824"/>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bwMode="auto">
          <a:xfrm rot="10800000" flipH="1" flipV="1">
            <a:off x="2971427" y="4570918"/>
            <a:ext cx="2138456" cy="10824"/>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bwMode="auto">
          <a:xfrm>
            <a:off x="3137648" y="3636818"/>
            <a:ext cx="2017059" cy="0"/>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bwMode="auto">
          <a:xfrm>
            <a:off x="3496235" y="2961409"/>
            <a:ext cx="1748118" cy="0"/>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bwMode="auto">
          <a:xfrm rot="10800000" flipH="1" flipV="1">
            <a:off x="3048000" y="2228633"/>
            <a:ext cx="2138456" cy="10824"/>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bwMode="auto">
          <a:xfrm rot="10800000" flipH="1" flipV="1">
            <a:off x="2971427" y="5800509"/>
            <a:ext cx="2138456" cy="10824"/>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sp>
        <p:nvSpPr>
          <p:cNvPr id="23" name="Oval 22"/>
          <p:cNvSpPr/>
          <p:nvPr/>
        </p:nvSpPr>
        <p:spPr bwMode="auto">
          <a:xfrm>
            <a:off x="2971428" y="5094793"/>
            <a:ext cx="153147" cy="151534"/>
          </a:xfrm>
          <a:prstGeom prst="ellipse">
            <a:avLst/>
          </a:prstGeom>
          <a:solidFill>
            <a:srgbClr val="F7964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31" name="Oval 30"/>
          <p:cNvSpPr/>
          <p:nvPr/>
        </p:nvSpPr>
        <p:spPr bwMode="auto">
          <a:xfrm>
            <a:off x="2971428" y="4494069"/>
            <a:ext cx="153147" cy="152617"/>
          </a:xfrm>
          <a:prstGeom prst="ellipse">
            <a:avLst/>
          </a:prstGeom>
          <a:solidFill>
            <a:srgbClr val="F7964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34" name="Oval 33"/>
          <p:cNvSpPr/>
          <p:nvPr/>
        </p:nvSpPr>
        <p:spPr bwMode="auto">
          <a:xfrm>
            <a:off x="3137648" y="3636818"/>
            <a:ext cx="153147" cy="151534"/>
          </a:xfrm>
          <a:prstGeom prst="ellipse">
            <a:avLst/>
          </a:prstGeom>
          <a:solidFill>
            <a:srgbClr val="F7964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38" name="Oval 37"/>
          <p:cNvSpPr/>
          <p:nvPr/>
        </p:nvSpPr>
        <p:spPr bwMode="auto">
          <a:xfrm>
            <a:off x="3361765" y="2961410"/>
            <a:ext cx="153147" cy="152616"/>
          </a:xfrm>
          <a:prstGeom prst="ellipse">
            <a:avLst/>
          </a:prstGeom>
          <a:solidFill>
            <a:srgbClr val="F7964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41" name="Oval 40"/>
          <p:cNvSpPr/>
          <p:nvPr/>
        </p:nvSpPr>
        <p:spPr bwMode="auto">
          <a:xfrm>
            <a:off x="3048001" y="2182092"/>
            <a:ext cx="153147" cy="152617"/>
          </a:xfrm>
          <a:prstGeom prst="ellipse">
            <a:avLst/>
          </a:prstGeom>
          <a:solidFill>
            <a:srgbClr val="F7964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sp>
        <p:nvSpPr>
          <p:cNvPr id="46" name="Oval 45"/>
          <p:cNvSpPr/>
          <p:nvPr/>
        </p:nvSpPr>
        <p:spPr bwMode="auto">
          <a:xfrm>
            <a:off x="2971428" y="5724742"/>
            <a:ext cx="153147" cy="152616"/>
          </a:xfrm>
          <a:prstGeom prst="ellipse">
            <a:avLst/>
          </a:prstGeom>
          <a:solidFill>
            <a:srgbClr val="F7964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a:defRPr/>
            </a:pPr>
            <a:endParaRPr lang="en-US" sz="1100" dirty="0">
              <a:solidFill>
                <a:srgbClr val="FFFFFF"/>
              </a:solidFill>
              <a:latin typeface="Arial" pitchFamily="34" charset="0"/>
              <a:ea typeface="ＭＳ Ｐゴシック" pitchFamily="-110" charset="-128"/>
              <a:cs typeface="Arial" pitchFamily="34" charset="0"/>
            </a:endParaRPr>
          </a:p>
        </p:txBody>
      </p:sp>
      <p:cxnSp>
        <p:nvCxnSpPr>
          <p:cNvPr id="51" name="Straight Connector 50"/>
          <p:cNvCxnSpPr/>
          <p:nvPr/>
        </p:nvCxnSpPr>
        <p:spPr bwMode="auto">
          <a:xfrm rot="5400000">
            <a:off x="4880289" y="1933291"/>
            <a:ext cx="610466" cy="1868"/>
          </a:xfrm>
          <a:prstGeom prst="line">
            <a:avLst/>
          </a:prstGeom>
          <a:ln>
            <a:solidFill>
              <a:srgbClr val="F79646"/>
            </a:solidFill>
          </a:ln>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bwMode="auto">
          <a:xfrm rot="5400000">
            <a:off x="4695721" y="6130244"/>
            <a:ext cx="830190" cy="1868"/>
          </a:xfrm>
          <a:prstGeom prst="line">
            <a:avLst/>
          </a:prstGeom>
          <a:ln>
            <a:solidFill>
              <a:srgbClr val="F79646"/>
            </a:solidFill>
          </a:ln>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bwMode="auto">
          <a:xfrm rot="5400000">
            <a:off x="4917515" y="4590549"/>
            <a:ext cx="381000" cy="1868"/>
          </a:xfrm>
          <a:prstGeom prst="line">
            <a:avLst/>
          </a:prstGeom>
          <a:ln>
            <a:solidFill>
              <a:srgbClr val="F79646"/>
            </a:solidFill>
          </a:ln>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bwMode="auto">
          <a:xfrm rot="5400000">
            <a:off x="4740005" y="3791748"/>
            <a:ext cx="831273" cy="1868"/>
          </a:xfrm>
          <a:prstGeom prst="line">
            <a:avLst/>
          </a:prstGeom>
          <a:ln>
            <a:solidFill>
              <a:srgbClr val="F79646"/>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bwMode="auto">
          <a:xfrm rot="5400000">
            <a:off x="4985516" y="2966248"/>
            <a:ext cx="519545" cy="1868"/>
          </a:xfrm>
          <a:prstGeom prst="line">
            <a:avLst/>
          </a:prstGeom>
          <a:ln>
            <a:solidFill>
              <a:srgbClr val="F79646"/>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bwMode="auto">
          <a:xfrm rot="5400000">
            <a:off x="4915648" y="5295183"/>
            <a:ext cx="381000" cy="1868"/>
          </a:xfrm>
          <a:prstGeom prst="line">
            <a:avLst/>
          </a:prstGeom>
          <a:ln>
            <a:solidFill>
              <a:srgbClr val="F79646"/>
            </a:solidFill>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2971428" y="287247"/>
            <a:ext cx="3088330" cy="646331"/>
          </a:xfrm>
          <a:prstGeom prst="rect">
            <a:avLst/>
          </a:prstGeom>
          <a:noFill/>
        </p:spPr>
        <p:txBody>
          <a:bodyPr wrap="none" rtlCol="0">
            <a:spAutoFit/>
          </a:bodyPr>
          <a:lstStyle/>
          <a:p>
            <a:r>
              <a:rPr lang="en-US" sz="3600" dirty="0">
                <a:solidFill>
                  <a:prstClr val="black"/>
                </a:solidFill>
                <a:latin typeface="Calibri"/>
              </a:rPr>
              <a:t>Barrier Analysis</a:t>
            </a:r>
          </a:p>
        </p:txBody>
      </p:sp>
      <p:sp>
        <p:nvSpPr>
          <p:cNvPr id="50" name="TextBox 49"/>
          <p:cNvSpPr txBox="1"/>
          <p:nvPr/>
        </p:nvSpPr>
        <p:spPr>
          <a:xfrm>
            <a:off x="5244353" y="5405855"/>
            <a:ext cx="2428870" cy="1569660"/>
          </a:xfrm>
          <a:prstGeom prst="rect">
            <a:avLst/>
          </a:prstGeom>
          <a:noFill/>
        </p:spPr>
        <p:txBody>
          <a:bodyPr wrap="none" rtlCol="0">
            <a:spAutoFit/>
          </a:bodyPr>
          <a:lstStyle/>
          <a:p>
            <a:pPr>
              <a:buFont typeface="Arial"/>
              <a:buChar char="•"/>
            </a:pPr>
            <a:r>
              <a:rPr lang="en-US" sz="1200" dirty="0">
                <a:solidFill>
                  <a:prstClr val="black"/>
                </a:solidFill>
                <a:latin typeface="Calibri"/>
              </a:rPr>
              <a:t> </a:t>
            </a:r>
            <a:r>
              <a:rPr lang="en-US" sz="1200" b="1" dirty="0">
                <a:solidFill>
                  <a:prstClr val="black"/>
                </a:solidFill>
                <a:latin typeface="Calibri"/>
              </a:rPr>
              <a:t>Disconnection upon release</a:t>
            </a:r>
          </a:p>
          <a:p>
            <a:pPr>
              <a:buFont typeface="Arial"/>
              <a:buChar char="•"/>
            </a:pPr>
            <a:r>
              <a:rPr lang="en-US" sz="1200" b="1" dirty="0">
                <a:solidFill>
                  <a:prstClr val="black"/>
                </a:solidFill>
                <a:latin typeface="Calibri"/>
              </a:rPr>
              <a:t> Lack of college knowledge</a:t>
            </a:r>
          </a:p>
          <a:p>
            <a:pPr>
              <a:buFont typeface="Arial"/>
              <a:buChar char="•"/>
            </a:pPr>
            <a:r>
              <a:rPr lang="en-US" sz="1200" b="1" dirty="0">
                <a:solidFill>
                  <a:prstClr val="black"/>
                </a:solidFill>
                <a:latin typeface="Calibri"/>
              </a:rPr>
              <a:t> Gaps in educational prep</a:t>
            </a:r>
          </a:p>
          <a:p>
            <a:pPr>
              <a:buFont typeface="Arial"/>
              <a:buChar char="•"/>
            </a:pPr>
            <a:r>
              <a:rPr lang="en-US" sz="1200" b="1" dirty="0">
                <a:solidFill>
                  <a:prstClr val="black"/>
                </a:solidFill>
                <a:latin typeface="Calibri"/>
              </a:rPr>
              <a:t> Learning disabilities</a:t>
            </a:r>
          </a:p>
          <a:p>
            <a:pPr>
              <a:buFont typeface="Arial"/>
              <a:buChar char="•"/>
            </a:pPr>
            <a:r>
              <a:rPr lang="en-US" sz="1200" b="1" dirty="0">
                <a:solidFill>
                  <a:prstClr val="black"/>
                </a:solidFill>
                <a:latin typeface="Calibri"/>
              </a:rPr>
              <a:t> Homelessness, health, drug issues</a:t>
            </a:r>
          </a:p>
          <a:p>
            <a:pPr>
              <a:buFont typeface="Arial"/>
              <a:buChar char="•"/>
            </a:pPr>
            <a:r>
              <a:rPr lang="en-US" sz="1200" b="1" dirty="0">
                <a:solidFill>
                  <a:prstClr val="black"/>
                </a:solidFill>
                <a:latin typeface="Calibri"/>
              </a:rPr>
              <a:t> Limited resources</a:t>
            </a:r>
          </a:p>
          <a:p>
            <a:pPr>
              <a:buFont typeface="Arial"/>
              <a:buChar char="•"/>
            </a:pPr>
            <a:r>
              <a:rPr lang="en-US" sz="1200" b="1" dirty="0">
                <a:solidFill>
                  <a:prstClr val="black"/>
                </a:solidFill>
                <a:latin typeface="Calibri"/>
              </a:rPr>
              <a:t> Disbelief </a:t>
            </a:r>
            <a:r>
              <a:rPr lang="en-US" sz="1200" b="1" dirty="0" smtClean="0">
                <a:solidFill>
                  <a:prstClr val="black"/>
                </a:solidFill>
                <a:latin typeface="Calibri"/>
              </a:rPr>
              <a:t>in possibilities</a:t>
            </a:r>
            <a:endParaRPr lang="en-US" sz="1200" b="1" dirty="0">
              <a:solidFill>
                <a:prstClr val="black"/>
              </a:solidFill>
              <a:latin typeface="Calibri"/>
            </a:endParaRPr>
          </a:p>
          <a:p>
            <a:pPr>
              <a:buFont typeface="Arial"/>
              <a:buChar char="•"/>
            </a:pPr>
            <a:endParaRPr lang="en-US" sz="1200" dirty="0">
              <a:solidFill>
                <a:prstClr val="black"/>
              </a:solidFill>
              <a:latin typeface="Calibri"/>
            </a:endParaRPr>
          </a:p>
        </p:txBody>
      </p:sp>
      <p:sp>
        <p:nvSpPr>
          <p:cNvPr id="52" name="TextBox 51"/>
          <p:cNvSpPr txBox="1"/>
          <p:nvPr/>
        </p:nvSpPr>
        <p:spPr>
          <a:xfrm>
            <a:off x="5536062" y="4597785"/>
            <a:ext cx="3005951" cy="1015663"/>
          </a:xfrm>
          <a:prstGeom prst="rect">
            <a:avLst/>
          </a:prstGeom>
          <a:noFill/>
        </p:spPr>
        <p:txBody>
          <a:bodyPr wrap="none" rtlCol="0">
            <a:spAutoFit/>
          </a:bodyPr>
          <a:lstStyle/>
          <a:p>
            <a:pPr>
              <a:buFont typeface="Arial"/>
              <a:buChar char="•"/>
            </a:pPr>
            <a:r>
              <a:rPr lang="en-US" sz="1200" dirty="0">
                <a:solidFill>
                  <a:prstClr val="black"/>
                </a:solidFill>
                <a:latin typeface="Calibri"/>
              </a:rPr>
              <a:t> Stereotyping by gatekeepers and employers</a:t>
            </a:r>
          </a:p>
          <a:p>
            <a:pPr>
              <a:buFont typeface="Arial"/>
              <a:buChar char="•"/>
            </a:pPr>
            <a:r>
              <a:rPr lang="en-US" sz="1200" dirty="0">
                <a:solidFill>
                  <a:prstClr val="black"/>
                </a:solidFill>
                <a:latin typeface="Calibri"/>
              </a:rPr>
              <a:t> Family turmoil and peer pressure</a:t>
            </a:r>
          </a:p>
          <a:p>
            <a:pPr>
              <a:buFont typeface="Arial"/>
              <a:buChar char="•"/>
            </a:pPr>
            <a:r>
              <a:rPr lang="en-US" sz="1200" dirty="0">
                <a:solidFill>
                  <a:prstClr val="black"/>
                </a:solidFill>
                <a:latin typeface="Calibri"/>
              </a:rPr>
              <a:t> Lack of mentors/supporters</a:t>
            </a:r>
          </a:p>
          <a:p>
            <a:pPr>
              <a:buFont typeface="Arial"/>
              <a:buChar char="•"/>
            </a:pPr>
            <a:r>
              <a:rPr lang="en-US" sz="1200" dirty="0">
                <a:solidFill>
                  <a:prstClr val="black"/>
                </a:solidFill>
                <a:latin typeface="Calibri"/>
              </a:rPr>
              <a:t> Misinformation from the misinformed</a:t>
            </a:r>
          </a:p>
          <a:p>
            <a:pPr>
              <a:buFont typeface="Arial"/>
              <a:buChar char="•"/>
            </a:pPr>
            <a:endParaRPr lang="en-US" sz="1200" dirty="0">
              <a:solidFill>
                <a:prstClr val="black"/>
              </a:solidFill>
              <a:latin typeface="Calibri"/>
            </a:endParaRPr>
          </a:p>
        </p:txBody>
      </p:sp>
      <p:sp>
        <p:nvSpPr>
          <p:cNvPr id="54" name="TextBox 53"/>
          <p:cNvSpPr txBox="1"/>
          <p:nvPr/>
        </p:nvSpPr>
        <p:spPr>
          <a:xfrm>
            <a:off x="5201398" y="3608154"/>
            <a:ext cx="3839513" cy="1200329"/>
          </a:xfrm>
          <a:prstGeom prst="rect">
            <a:avLst/>
          </a:prstGeom>
          <a:noFill/>
        </p:spPr>
        <p:txBody>
          <a:bodyPr wrap="none" rtlCol="0">
            <a:spAutoFit/>
          </a:bodyPr>
          <a:lstStyle/>
          <a:p>
            <a:pPr>
              <a:buFont typeface="Arial"/>
              <a:buChar char="•"/>
            </a:pPr>
            <a:r>
              <a:rPr lang="en-US" sz="1200" b="1" dirty="0">
                <a:solidFill>
                  <a:prstClr val="black"/>
                </a:solidFill>
                <a:latin typeface="Calibri"/>
              </a:rPr>
              <a:t> Understaffed and overworked</a:t>
            </a:r>
          </a:p>
          <a:p>
            <a:pPr>
              <a:buFont typeface="Arial"/>
              <a:buChar char="•"/>
            </a:pPr>
            <a:r>
              <a:rPr lang="en-US" sz="1200" b="1" dirty="0">
                <a:solidFill>
                  <a:prstClr val="black"/>
                </a:solidFill>
                <a:latin typeface="Calibri"/>
              </a:rPr>
              <a:t> Inadequate access to information and influence</a:t>
            </a:r>
          </a:p>
          <a:p>
            <a:pPr>
              <a:buFont typeface="Arial"/>
              <a:buChar char="•"/>
            </a:pPr>
            <a:r>
              <a:rPr lang="en-US" sz="1200" b="1" dirty="0">
                <a:solidFill>
                  <a:prstClr val="black"/>
                </a:solidFill>
                <a:latin typeface="Calibri"/>
              </a:rPr>
              <a:t> Bureaucratic hurdles and boutique responses</a:t>
            </a:r>
          </a:p>
          <a:p>
            <a:pPr>
              <a:buFont typeface="Arial"/>
              <a:buChar char="•"/>
            </a:pPr>
            <a:r>
              <a:rPr lang="en-US" sz="1200" b="1" dirty="0">
                <a:solidFill>
                  <a:prstClr val="black"/>
                </a:solidFill>
                <a:latin typeface="Calibri"/>
              </a:rPr>
              <a:t> Scramble and competition for resources and recognition</a:t>
            </a:r>
          </a:p>
          <a:p>
            <a:pPr>
              <a:buFont typeface="Arial"/>
              <a:buChar char="•"/>
            </a:pPr>
            <a:r>
              <a:rPr lang="en-US" sz="1200" b="1" dirty="0">
                <a:solidFill>
                  <a:prstClr val="black"/>
                </a:solidFill>
                <a:latin typeface="Calibri"/>
              </a:rPr>
              <a:t> Gaps in necessary services</a:t>
            </a:r>
          </a:p>
          <a:p>
            <a:pPr>
              <a:buFont typeface="Arial"/>
              <a:buChar char="•"/>
            </a:pPr>
            <a:endParaRPr lang="en-US" sz="1200" b="1" dirty="0">
              <a:solidFill>
                <a:prstClr val="black"/>
              </a:solidFill>
              <a:latin typeface="Calibri"/>
            </a:endParaRPr>
          </a:p>
        </p:txBody>
      </p:sp>
      <p:sp>
        <p:nvSpPr>
          <p:cNvPr id="58" name="TextBox 57"/>
          <p:cNvSpPr txBox="1"/>
          <p:nvPr/>
        </p:nvSpPr>
        <p:spPr>
          <a:xfrm>
            <a:off x="5677126" y="2273350"/>
            <a:ext cx="3480440" cy="1569660"/>
          </a:xfrm>
          <a:prstGeom prst="rect">
            <a:avLst/>
          </a:prstGeom>
          <a:noFill/>
        </p:spPr>
        <p:txBody>
          <a:bodyPr wrap="none" rtlCol="0">
            <a:spAutoFit/>
          </a:bodyPr>
          <a:lstStyle/>
          <a:p>
            <a:pPr>
              <a:buFont typeface="Arial"/>
              <a:buChar char="•"/>
            </a:pPr>
            <a:r>
              <a:rPr lang="en-US" sz="1200" dirty="0">
                <a:solidFill>
                  <a:prstClr val="black"/>
                </a:solidFill>
                <a:latin typeface="Calibri"/>
              </a:rPr>
              <a:t> Bureaucratic silos/agency fragmentation/turf</a:t>
            </a:r>
          </a:p>
          <a:p>
            <a:pPr>
              <a:buFont typeface="Arial"/>
              <a:buChar char="•"/>
            </a:pPr>
            <a:r>
              <a:rPr lang="en-US" sz="1200" dirty="0">
                <a:solidFill>
                  <a:prstClr val="black"/>
                </a:solidFill>
                <a:latin typeface="Calibri"/>
              </a:rPr>
              <a:t> Cultural disconnects among organizations</a:t>
            </a:r>
          </a:p>
          <a:p>
            <a:pPr>
              <a:buFont typeface="Arial"/>
              <a:buChar char="•"/>
            </a:pPr>
            <a:r>
              <a:rPr lang="en-US" sz="1200" dirty="0">
                <a:solidFill>
                  <a:prstClr val="black"/>
                </a:solidFill>
                <a:latin typeface="Calibri"/>
              </a:rPr>
              <a:t> Turnover</a:t>
            </a:r>
          </a:p>
          <a:p>
            <a:pPr>
              <a:buFont typeface="Arial"/>
              <a:buChar char="•"/>
            </a:pPr>
            <a:r>
              <a:rPr lang="en-US" sz="1200" dirty="0">
                <a:solidFill>
                  <a:prstClr val="black"/>
                </a:solidFill>
                <a:latin typeface="Calibri"/>
              </a:rPr>
              <a:t> Incompatible information systems</a:t>
            </a:r>
          </a:p>
          <a:p>
            <a:pPr>
              <a:buFont typeface="Arial"/>
              <a:buChar char="•"/>
            </a:pPr>
            <a:r>
              <a:rPr lang="en-US" sz="1200" dirty="0">
                <a:solidFill>
                  <a:prstClr val="black"/>
                </a:solidFill>
                <a:latin typeface="Calibri"/>
              </a:rPr>
              <a:t> Disconnect between service delivery and policy</a:t>
            </a:r>
          </a:p>
          <a:p>
            <a:pPr>
              <a:buFont typeface="Arial"/>
              <a:buChar char="•"/>
            </a:pPr>
            <a:r>
              <a:rPr lang="en-US" sz="1200" dirty="0">
                <a:solidFill>
                  <a:prstClr val="black"/>
                </a:solidFill>
                <a:latin typeface="Calibri"/>
              </a:rPr>
              <a:t> Restrictive policies insensitive to reentry challenges</a:t>
            </a:r>
          </a:p>
          <a:p>
            <a:pPr>
              <a:buFont typeface="Arial"/>
              <a:buChar char="•"/>
            </a:pPr>
            <a:r>
              <a:rPr lang="en-US" sz="1200" dirty="0">
                <a:solidFill>
                  <a:prstClr val="black"/>
                </a:solidFill>
                <a:latin typeface="Calibri"/>
              </a:rPr>
              <a:t> Limited communication</a:t>
            </a:r>
          </a:p>
          <a:p>
            <a:pPr>
              <a:buFont typeface="Arial"/>
              <a:buChar char="•"/>
            </a:pPr>
            <a:endParaRPr lang="en-US" sz="1200" dirty="0">
              <a:solidFill>
                <a:prstClr val="black"/>
              </a:solidFill>
              <a:latin typeface="Calibri"/>
            </a:endParaRPr>
          </a:p>
        </p:txBody>
      </p:sp>
      <p:sp>
        <p:nvSpPr>
          <p:cNvPr id="61" name="TextBox 60"/>
          <p:cNvSpPr txBox="1"/>
          <p:nvPr/>
        </p:nvSpPr>
        <p:spPr>
          <a:xfrm>
            <a:off x="5377055" y="1125884"/>
            <a:ext cx="3506088" cy="1200329"/>
          </a:xfrm>
          <a:prstGeom prst="rect">
            <a:avLst/>
          </a:prstGeom>
          <a:noFill/>
        </p:spPr>
        <p:txBody>
          <a:bodyPr wrap="none" rtlCol="0">
            <a:spAutoFit/>
          </a:bodyPr>
          <a:lstStyle/>
          <a:p>
            <a:pPr>
              <a:buFont typeface="Arial"/>
              <a:buChar char="•"/>
            </a:pPr>
            <a:r>
              <a:rPr lang="en-US" sz="1200" b="1" dirty="0">
                <a:solidFill>
                  <a:prstClr val="black"/>
                </a:solidFill>
                <a:latin typeface="Calibri"/>
              </a:rPr>
              <a:t> Inadequate focus on education in </a:t>
            </a:r>
            <a:r>
              <a:rPr lang="en-US" sz="1200" b="1">
                <a:solidFill>
                  <a:prstClr val="black"/>
                </a:solidFill>
                <a:latin typeface="Calibri"/>
              </a:rPr>
              <a:t>reentry policy</a:t>
            </a:r>
            <a:endParaRPr lang="en-US" sz="1200" b="1" dirty="0">
              <a:solidFill>
                <a:prstClr val="black"/>
              </a:solidFill>
              <a:latin typeface="Calibri"/>
            </a:endParaRPr>
          </a:p>
          <a:p>
            <a:pPr>
              <a:buFont typeface="Arial"/>
              <a:buChar char="•"/>
            </a:pPr>
            <a:r>
              <a:rPr lang="en-US" sz="1200" b="1" dirty="0">
                <a:solidFill>
                  <a:prstClr val="black"/>
                </a:solidFill>
                <a:latin typeface="Calibri"/>
              </a:rPr>
              <a:t> Policy restrictions-Pell grants, teenagers as adults</a:t>
            </a:r>
          </a:p>
          <a:p>
            <a:pPr>
              <a:buFont typeface="Arial"/>
              <a:buChar char="•"/>
            </a:pPr>
            <a:r>
              <a:rPr lang="en-US" sz="1200" b="1" dirty="0">
                <a:solidFill>
                  <a:prstClr val="black"/>
                </a:solidFill>
                <a:latin typeface="Calibri"/>
              </a:rPr>
              <a:t> Collateral consequences of conviction</a:t>
            </a:r>
          </a:p>
          <a:p>
            <a:pPr>
              <a:buFont typeface="Arial"/>
              <a:buChar char="•"/>
            </a:pPr>
            <a:r>
              <a:rPr lang="en-US" sz="1200" b="1" dirty="0">
                <a:solidFill>
                  <a:prstClr val="black"/>
                </a:solidFill>
                <a:latin typeface="Calibri"/>
              </a:rPr>
              <a:t> Short term and “low horizon” orientation</a:t>
            </a:r>
          </a:p>
          <a:p>
            <a:pPr>
              <a:buFont typeface="Arial"/>
              <a:buChar char="•"/>
            </a:pPr>
            <a:r>
              <a:rPr lang="en-US" sz="1200" b="1" dirty="0">
                <a:solidFill>
                  <a:prstClr val="black"/>
                </a:solidFill>
                <a:latin typeface="Calibri"/>
              </a:rPr>
              <a:t> Inadequate funding and prioritization of education</a:t>
            </a:r>
          </a:p>
          <a:p>
            <a:pPr>
              <a:buFont typeface="Arial"/>
              <a:buChar char="•"/>
            </a:pPr>
            <a:r>
              <a:rPr lang="en-US" sz="1200" b="1" dirty="0">
                <a:solidFill>
                  <a:prstClr val="black"/>
                </a:solidFill>
                <a:latin typeface="Calibri"/>
              </a:rPr>
              <a:t> Lack of public understanding and responsibility</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need for collaboration across levels, organizations, and systems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People move from one system to the next (prison into community, GED into college)</a:t>
            </a:r>
          </a:p>
          <a:p>
            <a:pPr marL="0" indent="0">
              <a:buNone/>
            </a:pPr>
            <a:r>
              <a:rPr lang="en-US" dirty="0" smtClean="0"/>
              <a:t>People with criminal justice backgrounds must navigate requirements of multiple systems</a:t>
            </a:r>
          </a:p>
          <a:p>
            <a:pPr marL="0" indent="0">
              <a:buNone/>
            </a:pPr>
            <a:r>
              <a:rPr lang="en-US" dirty="0" smtClean="0"/>
              <a:t>Holistic support requires collaboration of diverse providers</a:t>
            </a:r>
          </a:p>
          <a:p>
            <a:pPr marL="0" indent="0">
              <a:buNone/>
            </a:pPr>
            <a:r>
              <a:rPr lang="en-US" dirty="0" smtClean="0"/>
              <a:t>Providers and policy makers must coordinate and align with those working in other organizations and systems</a:t>
            </a:r>
            <a:r>
              <a:rPr lang="en-US" dirty="0"/>
              <a:t>. </a:t>
            </a:r>
            <a:endParaRPr lang="en-US" dirty="0" smtClean="0"/>
          </a:p>
          <a:p>
            <a:pPr marL="0" indent="0">
              <a:buNone/>
            </a:pPr>
            <a:r>
              <a:rPr lang="en-US" dirty="0" smtClean="0"/>
              <a:t>Organizations and systems require </a:t>
            </a:r>
            <a:r>
              <a:rPr lang="en-US" dirty="0"/>
              <a:t>change in </a:t>
            </a:r>
            <a:r>
              <a:rPr lang="en-US" dirty="0" smtClean="0"/>
              <a:t>culture, policy and practice to </a:t>
            </a:r>
            <a:r>
              <a:rPr lang="en-US" dirty="0"/>
              <a:t>make education </a:t>
            </a:r>
            <a:r>
              <a:rPr lang="en-US" dirty="0" smtClean="0"/>
              <a:t>core</a:t>
            </a:r>
          </a:p>
          <a:p>
            <a:pPr marL="0" indent="0">
              <a:buNone/>
            </a:pPr>
            <a:r>
              <a:rPr lang="en-US" dirty="0" smtClean="0"/>
              <a:t>Collective action needed to make reentry education a public policy priority </a:t>
            </a:r>
            <a:endParaRPr lang="en-US" dirty="0"/>
          </a:p>
          <a:p>
            <a:pPr marL="0" indent="0">
              <a:buNone/>
            </a:pPr>
            <a:endParaRPr lang="en-US" dirty="0" smtClean="0"/>
          </a:p>
        </p:txBody>
      </p:sp>
    </p:spTree>
    <p:extLst>
      <p:ext uri="{BB962C8B-B14F-4D97-AF65-F5344CB8AC3E}">
        <p14:creationId xmlns:p14="http://schemas.microsoft.com/office/powerpoint/2010/main" val="41511075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What’s distinctive about NYREN’s collective impact approach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01701252"/>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fullcolor_logo.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66000" y="402251"/>
            <a:ext cx="1913467" cy="602742"/>
          </a:xfrm>
          <a:prstGeom prst="rect">
            <a:avLst/>
          </a:prstGeom>
        </p:spPr>
      </p:pic>
    </p:spTree>
    <p:extLst>
      <p:ext uri="{BB962C8B-B14F-4D97-AF65-F5344CB8AC3E}">
        <p14:creationId xmlns:p14="http://schemas.microsoft.com/office/powerpoint/2010/main" val="4049096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YRENOrgNetwork_FINA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 y="539750"/>
            <a:ext cx="8601299" cy="6318250"/>
          </a:xfrm>
          <a:prstGeom prst="rect">
            <a:avLst/>
          </a:prstGeom>
        </p:spPr>
      </p:pic>
      <p:sp>
        <p:nvSpPr>
          <p:cNvPr id="6" name="TextBox 5"/>
          <p:cNvSpPr txBox="1"/>
          <p:nvPr/>
        </p:nvSpPr>
        <p:spPr>
          <a:xfrm>
            <a:off x="2841625" y="37584"/>
            <a:ext cx="4251848" cy="369332"/>
          </a:xfrm>
          <a:prstGeom prst="rect">
            <a:avLst/>
          </a:prstGeom>
          <a:noFill/>
        </p:spPr>
        <p:txBody>
          <a:bodyPr wrap="none" rtlCol="0">
            <a:spAutoFit/>
          </a:bodyPr>
          <a:lstStyle/>
          <a:p>
            <a:r>
              <a:rPr lang="en-US" dirty="0" smtClean="0"/>
              <a:t>Organizational Relationships of NYREN</a:t>
            </a:r>
            <a:endParaRPr lang="en-US" dirty="0"/>
          </a:p>
        </p:txBody>
      </p:sp>
      <p:pic>
        <p:nvPicPr>
          <p:cNvPr id="4" name="Picture 3" descr="fullcolor_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973318"/>
            <a:ext cx="1913467" cy="602742"/>
          </a:xfrm>
          <a:prstGeom prst="rect">
            <a:avLst/>
          </a:prstGeom>
        </p:spPr>
      </p:pic>
    </p:spTree>
    <p:extLst>
      <p:ext uri="{BB962C8B-B14F-4D97-AF65-F5344CB8AC3E}">
        <p14:creationId xmlns:p14="http://schemas.microsoft.com/office/powerpoint/2010/main" val="41855037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ducation Arenas Fina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 y="508001"/>
            <a:ext cx="8601299" cy="6350000"/>
          </a:xfrm>
          <a:prstGeom prst="rect">
            <a:avLst/>
          </a:prstGeom>
        </p:spPr>
      </p:pic>
      <p:sp>
        <p:nvSpPr>
          <p:cNvPr id="3" name="TextBox 2"/>
          <p:cNvSpPr txBox="1"/>
          <p:nvPr/>
        </p:nvSpPr>
        <p:spPr>
          <a:xfrm>
            <a:off x="2450584" y="11668"/>
            <a:ext cx="4611396" cy="369332"/>
          </a:xfrm>
          <a:prstGeom prst="rect">
            <a:avLst/>
          </a:prstGeom>
          <a:noFill/>
        </p:spPr>
        <p:txBody>
          <a:bodyPr wrap="none" rtlCol="0">
            <a:spAutoFit/>
          </a:bodyPr>
          <a:lstStyle/>
          <a:p>
            <a:r>
              <a:rPr lang="en-US" dirty="0" smtClean="0"/>
              <a:t>Overlapping Educational Arenas of NYREN</a:t>
            </a:r>
            <a:endParaRPr lang="en-US" dirty="0"/>
          </a:p>
        </p:txBody>
      </p:sp>
      <p:pic>
        <p:nvPicPr>
          <p:cNvPr id="4" name="Picture 3" descr="fullcolor_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0533" y="6102858"/>
            <a:ext cx="1913467" cy="602742"/>
          </a:xfrm>
          <a:prstGeom prst="rect">
            <a:avLst/>
          </a:prstGeom>
        </p:spPr>
      </p:pic>
    </p:spTree>
    <p:extLst>
      <p:ext uri="{BB962C8B-B14F-4D97-AF65-F5344CB8AC3E}">
        <p14:creationId xmlns:p14="http://schemas.microsoft.com/office/powerpoint/2010/main" val="9245276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Strategically location of NYREN members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57663357"/>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348027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4056</TotalTime>
  <Words>1641</Words>
  <Application>Microsoft Macintosh PowerPoint</Application>
  <PresentationFormat>On-screen Show (4:3)</PresentationFormat>
  <Paragraphs>232</Paragraphs>
  <Slides>20</Slides>
  <Notes>20</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Clarity</vt:lpstr>
      <vt:lpstr>1_Office Theme</vt:lpstr>
      <vt:lpstr>Office Theme</vt:lpstr>
      <vt:lpstr>NYREN As A Driver of Collective Impact: A Preliminary Analysis</vt:lpstr>
      <vt:lpstr>Education and reentry: An inflection point</vt:lpstr>
      <vt:lpstr>NYREN Mission:  A Collective Impact Agenda</vt:lpstr>
      <vt:lpstr> </vt:lpstr>
      <vt:lpstr>The need for collaboration across levels, organizations, and systems</vt:lpstr>
      <vt:lpstr>What’s distinctive about NYREN’s collective impact approach</vt:lpstr>
      <vt:lpstr>PowerPoint Presentation</vt:lpstr>
      <vt:lpstr>PowerPoint Presentation</vt:lpstr>
      <vt:lpstr>Strategically location of NYREN members</vt:lpstr>
      <vt:lpstr>PowerPoint Presentation</vt:lpstr>
      <vt:lpstr>PowerPoint Presentation</vt:lpstr>
      <vt:lpstr>Multiple collaboration and communication venues</vt:lpstr>
      <vt:lpstr>Collaboration Clusters</vt:lpstr>
      <vt:lpstr>Building a Learning Community</vt:lpstr>
      <vt:lpstr>Facilitating continuous communication and knowledge-sharing</vt:lpstr>
      <vt:lpstr>Collaboration and coordination to;</vt:lpstr>
      <vt:lpstr>Leveraging organizational catalysts</vt:lpstr>
      <vt:lpstr>A Network of Organizational Catalysts</vt:lpstr>
      <vt:lpstr>Moving toward collaboration</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dc:creator>
  <cp:lastModifiedBy>Tammy Arnstein</cp:lastModifiedBy>
  <cp:revision>52</cp:revision>
  <cp:lastPrinted>2013-02-27T11:59:57Z</cp:lastPrinted>
  <dcterms:created xsi:type="dcterms:W3CDTF">2013-02-26T11:32:43Z</dcterms:created>
  <dcterms:modified xsi:type="dcterms:W3CDTF">2013-04-13T14:37:26Z</dcterms:modified>
</cp:coreProperties>
</file>